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6/25/2020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6/25/2020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6/25/2020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6/25/2020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6/25/2020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6/25/2020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6/25/2020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6/25/2020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6/25/2020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6/25/2020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6/25/2020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6/25/2020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n5Xo31w7SpM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ralympic.org/sarah-storey" TargetMode="External"/><Relationship Id="rId2" Type="http://schemas.openxmlformats.org/officeDocument/2006/relationships/hyperlink" Target="https://www.britishcycling.org.uk/gbcyclingteam/new/bio/Dame_Sarah_Storey_OB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news.bbc.co.uk/cbbcnews/hi/find_out/guides/sport/paralympics/newsid_3642000/3642508.stm" TargetMode="External"/><Relationship Id="rId4" Type="http://schemas.openxmlformats.org/officeDocument/2006/relationships/hyperlink" Target="https://kids.britannica.com/kids/article/Paralympic-Games/59958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Sarah Storey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Paralympian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005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ame Sarah Storey (@DameSarahStorey) | Twit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836" y="270456"/>
            <a:ext cx="6348257" cy="6348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125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Sarah Joanne Storey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2286001"/>
            <a:ext cx="3809719" cy="3593591"/>
          </a:xfrm>
        </p:spPr>
        <p:txBody>
          <a:bodyPr>
            <a:normAutofit/>
          </a:bodyPr>
          <a:lstStyle/>
          <a:p>
            <a:r>
              <a:rPr lang="en-GB" dirty="0" smtClean="0"/>
              <a:t>Sarah Storey was born on the 26</a:t>
            </a:r>
            <a:r>
              <a:rPr lang="en-GB" baseline="30000" dirty="0" smtClean="0"/>
              <a:t>th</a:t>
            </a:r>
            <a:r>
              <a:rPr lang="en-GB" dirty="0" smtClean="0"/>
              <a:t> October 1977</a:t>
            </a:r>
          </a:p>
          <a:p>
            <a:r>
              <a:rPr lang="en-GB" dirty="0" smtClean="0"/>
              <a:t>She was born in Manchester in the UK </a:t>
            </a:r>
          </a:p>
          <a:p>
            <a:r>
              <a:rPr lang="en-GB" dirty="0" smtClean="0"/>
              <a:t>When Sarah was born she was born with a left hand that did not function but she has never let that stop her from doing things!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3850"/>
          <a:stretch/>
        </p:blipFill>
        <p:spPr>
          <a:xfrm>
            <a:off x="5748271" y="1471604"/>
            <a:ext cx="5486400" cy="5222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97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8337883" y="695459"/>
            <a:ext cx="3092117" cy="5210041"/>
          </a:xfrm>
        </p:spPr>
        <p:txBody>
          <a:bodyPr>
            <a:noAutofit/>
          </a:bodyPr>
          <a:lstStyle/>
          <a:p>
            <a:r>
              <a:rPr lang="en-GB" sz="2400" dirty="0" smtClean="0"/>
              <a:t>When Sarah was younger she enjoyed playing lots of sports including netball, table tennis and swimming! </a:t>
            </a:r>
          </a:p>
          <a:p>
            <a:r>
              <a:rPr lang="en-GB" sz="2400" dirty="0" smtClean="0"/>
              <a:t>Do you enjoy playing sport? What sports do you like to play?</a:t>
            </a:r>
            <a:endParaRPr lang="en-GB" sz="2400" dirty="0"/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62" b="62"/>
          <a:stretch>
            <a:fillRect/>
          </a:stretch>
        </p:blipFill>
        <p:spPr>
          <a:xfrm>
            <a:off x="734226" y="672719"/>
            <a:ext cx="2714313" cy="25306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4462" y="437881"/>
            <a:ext cx="2381250" cy="30003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226" y="4235252"/>
            <a:ext cx="6218886" cy="2622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87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Swimming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251678" y="1706451"/>
            <a:ext cx="3706688" cy="4436772"/>
          </a:xfrm>
        </p:spPr>
        <p:txBody>
          <a:bodyPr>
            <a:normAutofit/>
          </a:bodyPr>
          <a:lstStyle/>
          <a:p>
            <a:r>
              <a:rPr lang="en-GB" dirty="0" smtClean="0"/>
              <a:t>Sarah began her Paralympian career as a professional swimmer.</a:t>
            </a:r>
          </a:p>
          <a:p>
            <a:r>
              <a:rPr lang="en-GB" dirty="0" smtClean="0"/>
              <a:t>She competed in her first Paralympic Games when she was only 14 years old!</a:t>
            </a:r>
          </a:p>
          <a:p>
            <a:r>
              <a:rPr lang="en-GB" dirty="0" smtClean="0"/>
              <a:t>She competed at 4 different Paralympic Games as a swimmer and won a total of 5 Gold medals, 8 Silver medals and 3 Bronze medals. </a:t>
            </a:r>
            <a:endParaRPr lang="en-GB" dirty="0"/>
          </a:p>
        </p:txBody>
      </p:sp>
      <p:pic>
        <p:nvPicPr>
          <p:cNvPr id="3074" name="Picture 2" descr="Paralympian Sarah Storey starts Britain's gold rush as she i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683" y="382385"/>
            <a:ext cx="4249000" cy="611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104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Cycling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500390"/>
            <a:ext cx="10178322" cy="3593591"/>
          </a:xfrm>
        </p:spPr>
        <p:txBody>
          <a:bodyPr/>
          <a:lstStyle/>
          <a:p>
            <a:r>
              <a:rPr lang="en-GB" dirty="0" smtClean="0"/>
              <a:t>Sarah changed from being a professional swimmer to a professional cyclist when she 27 years old.</a:t>
            </a:r>
          </a:p>
          <a:p>
            <a:r>
              <a:rPr lang="en-GB" dirty="0" smtClean="0"/>
              <a:t>She did this because she kept getting bad ear infections from swimming!</a:t>
            </a:r>
          </a:p>
          <a:p>
            <a:r>
              <a:rPr lang="en-GB" dirty="0" smtClean="0"/>
              <a:t>Since then she has competed in 3 more Paralympics as a cyclist and has gone on to win 9 more Gold Medals!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1655" t="18764" r="43803" b="38210"/>
          <a:stretch/>
        </p:blipFill>
        <p:spPr>
          <a:xfrm>
            <a:off x="4005330" y="3619350"/>
            <a:ext cx="4211392" cy="2949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68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Cycling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874517"/>
            <a:ext cx="10178322" cy="4191432"/>
          </a:xfrm>
        </p:spPr>
        <p:txBody>
          <a:bodyPr>
            <a:normAutofit/>
          </a:bodyPr>
          <a:lstStyle/>
          <a:p>
            <a:r>
              <a:rPr lang="en-GB" dirty="0" smtClean="0"/>
              <a:t>Take a look at Sarah winning her most recent Gold Medal in the Rio Paralympics:</a:t>
            </a:r>
          </a:p>
          <a:p>
            <a:pPr marL="0" indent="0">
              <a:buNone/>
            </a:pPr>
            <a:r>
              <a:rPr lang="en-GB" dirty="0" smtClean="0">
                <a:hlinkClick r:id="rId2"/>
              </a:rPr>
              <a:t>https</a:t>
            </a:r>
            <a:r>
              <a:rPr lang="en-GB" dirty="0">
                <a:hlinkClick r:id="rId2"/>
              </a:rPr>
              <a:t>://</a:t>
            </a:r>
            <a:r>
              <a:rPr lang="en-GB" dirty="0" smtClean="0">
                <a:hlinkClick r:id="rId2"/>
              </a:rPr>
              <a:t>www.youtube.com/watch?v=n5Xo31w7SpM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This means that with a grand total of 14 Gold medals she has become Britain's most successful female Paralympian ever!</a:t>
            </a:r>
          </a:p>
          <a:p>
            <a:endParaRPr lang="en-GB" dirty="0" smtClean="0"/>
          </a:p>
          <a:p>
            <a:r>
              <a:rPr lang="en-GB" dirty="0" smtClean="0"/>
              <a:t>Sarah has not stopped yet though! She is hoping to compete in the next Paralympic Games in Tokyo next year. Good Luck Sarah!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680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Dame Sarah Storey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2286001"/>
            <a:ext cx="5200637" cy="3593591"/>
          </a:xfrm>
        </p:spPr>
        <p:txBody>
          <a:bodyPr/>
          <a:lstStyle/>
          <a:p>
            <a:r>
              <a:rPr lang="en-GB" dirty="0" smtClean="0"/>
              <a:t>To celebrate her success Sarah Storey was awarded a special OBE in 2013.</a:t>
            </a:r>
          </a:p>
          <a:p>
            <a:r>
              <a:rPr lang="en-GB" dirty="0" smtClean="0"/>
              <a:t>This is a special honour given to people by the Queen to recognise their contributions to the country.</a:t>
            </a:r>
          </a:p>
          <a:p>
            <a:r>
              <a:rPr lang="en-GB" dirty="0" smtClean="0"/>
              <a:t>This is Sarah collecting her OBE from Buckingham Palace!</a:t>
            </a:r>
            <a:endParaRPr lang="en-GB" dirty="0"/>
          </a:p>
        </p:txBody>
      </p:sp>
      <p:pic>
        <p:nvPicPr>
          <p:cNvPr id="4098" name="Picture 2" descr="Sreepur News 2014 - Merseyside Embroiderers' Gui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775" y="1128451"/>
            <a:ext cx="36576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855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Would you like to find out more?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674255"/>
            <a:ext cx="10178322" cy="4205338"/>
          </a:xfrm>
        </p:spPr>
        <p:txBody>
          <a:bodyPr>
            <a:normAutofit/>
          </a:bodyPr>
          <a:lstStyle/>
          <a:p>
            <a:r>
              <a:rPr lang="en-GB" dirty="0" smtClean="0"/>
              <a:t>If you would like to find out more about Sarah and her amazing story then you could use the following links to help you:</a:t>
            </a:r>
          </a:p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www.britishcycling.org.uk/gbcyclingteam/new/bio/Dame_Sarah_Storey_OBE</a:t>
            </a:r>
            <a:endParaRPr lang="en-GB" dirty="0" smtClean="0"/>
          </a:p>
          <a:p>
            <a:r>
              <a:rPr lang="en-GB" dirty="0">
                <a:hlinkClick r:id="rId3"/>
              </a:rPr>
              <a:t>https://www.paralympic.org/sarah-storey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If you would also like to find out more about the Paralympic Games you could check out these websites:</a:t>
            </a:r>
          </a:p>
          <a:p>
            <a:r>
              <a:rPr lang="en-GB" dirty="0">
                <a:hlinkClick r:id="rId4"/>
              </a:rPr>
              <a:t>https://</a:t>
            </a:r>
            <a:r>
              <a:rPr lang="en-GB" dirty="0" smtClean="0">
                <a:hlinkClick r:id="rId4"/>
              </a:rPr>
              <a:t>kids.britannica.com/kids/article/Paralympic-Games/599583</a:t>
            </a:r>
            <a:endParaRPr lang="en-GB" dirty="0" smtClean="0"/>
          </a:p>
          <a:p>
            <a:r>
              <a:rPr lang="en-GB" dirty="0">
                <a:hlinkClick r:id="rId5"/>
              </a:rPr>
              <a:t>http://news.bbc.co.uk/cbbcnews/hi/find_out/guides/sport/paralympics/newsid_3642000/3642508.stm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297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104</TotalTime>
  <Words>367</Words>
  <Application>Microsoft Office PowerPoint</Application>
  <PresentationFormat>Widescreen</PresentationFormat>
  <Paragraphs>35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Gill Sans MT</vt:lpstr>
      <vt:lpstr>Impact</vt:lpstr>
      <vt:lpstr>Badge</vt:lpstr>
      <vt:lpstr>Sarah Storey</vt:lpstr>
      <vt:lpstr>PowerPoint Presentation</vt:lpstr>
      <vt:lpstr>Sarah Joanne Storey</vt:lpstr>
      <vt:lpstr>PowerPoint Presentation</vt:lpstr>
      <vt:lpstr>Swimming</vt:lpstr>
      <vt:lpstr>Cycling</vt:lpstr>
      <vt:lpstr>Cycling</vt:lpstr>
      <vt:lpstr>Dame Sarah Storey</vt:lpstr>
      <vt:lpstr>Would you like to find out more?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Sarah Storey</dc:title>
  <dc:creator>kirsty Pugh</dc:creator>
  <cp:lastModifiedBy>kirsty Pugh</cp:lastModifiedBy>
  <cp:revision>7</cp:revision>
  <dcterms:created xsi:type="dcterms:W3CDTF">2020-06-25T10:40:39Z</dcterms:created>
  <dcterms:modified xsi:type="dcterms:W3CDTF">2020-06-25T12:48:53Z</dcterms:modified>
</cp:coreProperties>
</file>