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EDAB8-D75E-44A9-98D6-83742B5D1EC1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F748F-A346-41FE-9D5D-6D231E719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782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F748F-A346-41FE-9D5D-6D231E71959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602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Click on slide to start minute timer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D6160F41-784F-4F4A-BDB1-D2C880932359}" type="slidenum">
              <a:rPr lang="en-GB" altLang="en-US">
                <a:latin typeface="Calibri" pitchFamily="34" charset="0"/>
              </a:rPr>
              <a:pPr/>
              <a:t>8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CF32-BD7A-4757-80C8-76D6B61247E9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2444-BD9B-4321-AB18-BADA266EB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90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CF32-BD7A-4757-80C8-76D6B61247E9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2444-BD9B-4321-AB18-BADA266EB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931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CF32-BD7A-4757-80C8-76D6B61247E9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2444-BD9B-4321-AB18-BADA266EB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731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CF32-BD7A-4757-80C8-76D6B61247E9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2444-BD9B-4321-AB18-BADA266EB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297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CF32-BD7A-4757-80C8-76D6B61247E9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2444-BD9B-4321-AB18-BADA266EB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22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CF32-BD7A-4757-80C8-76D6B61247E9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2444-BD9B-4321-AB18-BADA266EB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69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CF32-BD7A-4757-80C8-76D6B61247E9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2444-BD9B-4321-AB18-BADA266EB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25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CF32-BD7A-4757-80C8-76D6B61247E9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2444-BD9B-4321-AB18-BADA266EB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55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CF32-BD7A-4757-80C8-76D6B61247E9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2444-BD9B-4321-AB18-BADA266EB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471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CF32-BD7A-4757-80C8-76D6B61247E9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2444-BD9B-4321-AB18-BADA266EB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38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CF32-BD7A-4757-80C8-76D6B61247E9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2444-BD9B-4321-AB18-BADA266EB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915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CCF32-BD7A-4757-80C8-76D6B61247E9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22444-BD9B-4321-AB18-BADA266EB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40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audio" Target="../media/media7.wav"/><Relationship Id="rId21" Type="http://schemas.openxmlformats.org/officeDocument/2006/relationships/image" Target="../media/image2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microsoft.com/office/2007/relationships/media" Target="../media/media7.wav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340MmuY_os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dirty="0" smtClean="0"/>
              <a:t>Science Lesson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Properties of materials </a:t>
            </a:r>
          </a:p>
          <a:p>
            <a:r>
              <a:rPr lang="en-GB" sz="4000" dirty="0" smtClean="0"/>
              <a:t>Describing materials </a:t>
            </a:r>
            <a:endParaRPr lang="en-GB" sz="4000" dirty="0"/>
          </a:p>
        </p:txBody>
      </p:sp>
      <p:pic>
        <p:nvPicPr>
          <p:cNvPr id="1026" name="Picture 2" descr="Free School Materials Poster – BookLi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4664"/>
            <a:ext cx="356142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389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I would like you to complete the worksheet (Science Year 1 properties of materials writing)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Come up with at least 2 key words to describe each material </a:t>
            </a:r>
            <a:endParaRPr lang="en-GB" sz="28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09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I would like you to think about building a house </a:t>
            </a:r>
          </a:p>
          <a:p>
            <a:pPr marL="0" indent="0">
              <a:buNone/>
            </a:pPr>
            <a:r>
              <a:rPr lang="en-GB" sz="2800" dirty="0" smtClean="0"/>
              <a:t>Draw what your house will look like</a:t>
            </a:r>
          </a:p>
          <a:p>
            <a:pPr marL="0" indent="0">
              <a:buNone/>
            </a:pPr>
            <a:r>
              <a:rPr lang="en-GB" sz="2800" dirty="0" smtClean="0"/>
              <a:t>Then explain which materials you would use to build your house</a:t>
            </a:r>
          </a:p>
          <a:p>
            <a:pPr marL="0" indent="0">
              <a:buNone/>
            </a:pPr>
            <a:r>
              <a:rPr lang="en-GB" sz="2800" dirty="0" err="1" smtClean="0"/>
              <a:t>Eg</a:t>
            </a:r>
            <a:r>
              <a:rPr lang="en-GB" sz="2800" dirty="0" smtClean="0"/>
              <a:t> Glass for the windows because glass is transparent </a:t>
            </a:r>
          </a:p>
          <a:p>
            <a:pPr marL="0" indent="0">
              <a:buNone/>
            </a:pPr>
            <a:r>
              <a:rPr lang="en-GB" sz="2800" dirty="0"/>
              <a:t> </a:t>
            </a:r>
            <a:r>
              <a:rPr lang="en-GB" sz="2800" dirty="0" smtClean="0"/>
              <a:t>Brick for the walls because brick is strong 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I look forward to seeing </a:t>
            </a:r>
            <a:r>
              <a:rPr lang="en-GB" sz="2800" smtClean="0"/>
              <a:t>your houses! </a:t>
            </a:r>
            <a:endParaRPr lang="en-GB" sz="280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16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Materials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We have been learning about materials and have found objects made of wood, plastic, metal, glass and rock/brick.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79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Wood</a:t>
            </a:r>
            <a:endParaRPr lang="en-GB" dirty="0"/>
          </a:p>
        </p:txBody>
      </p:sp>
      <p:pic>
        <p:nvPicPr>
          <p:cNvPr id="2050" name="Picture 2" descr="Grouping Materials | Science | EYFS, KS1, KS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9" b="15905"/>
          <a:stretch/>
        </p:blipFill>
        <p:spPr bwMode="auto">
          <a:xfrm>
            <a:off x="971600" y="1340768"/>
            <a:ext cx="7272808" cy="497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49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Glass</a:t>
            </a:r>
            <a:endParaRPr lang="en-GB" dirty="0"/>
          </a:p>
        </p:txBody>
      </p:sp>
      <p:pic>
        <p:nvPicPr>
          <p:cNvPr id="3074" name="Picture 2" descr="Grouping Material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0" b="14181"/>
          <a:stretch/>
        </p:blipFill>
        <p:spPr bwMode="auto">
          <a:xfrm>
            <a:off x="683568" y="1379600"/>
            <a:ext cx="7344816" cy="511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79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Metal</a:t>
            </a:r>
            <a:endParaRPr lang="en-GB" dirty="0"/>
          </a:p>
        </p:txBody>
      </p:sp>
      <p:pic>
        <p:nvPicPr>
          <p:cNvPr id="4098" name="Picture 2" descr="Grouping Material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0" b="15600"/>
          <a:stretch/>
        </p:blipFill>
        <p:spPr bwMode="auto">
          <a:xfrm>
            <a:off x="755576" y="1412776"/>
            <a:ext cx="7200800" cy="486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9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Plastic</a:t>
            </a:r>
            <a:endParaRPr lang="en-GB" dirty="0"/>
          </a:p>
        </p:txBody>
      </p:sp>
      <p:pic>
        <p:nvPicPr>
          <p:cNvPr id="5122" name="Picture 2" descr="Disposable Single Use Image &amp; Photo (Free Trial) | Big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99"/>
          <a:stretch/>
        </p:blipFill>
        <p:spPr bwMode="auto">
          <a:xfrm>
            <a:off x="1043608" y="1484784"/>
            <a:ext cx="6624736" cy="437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62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Today we are going to think about the properties of materials and will be describing each material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 smtClean="0"/>
              <a:t>Eg</a:t>
            </a:r>
            <a:r>
              <a:rPr lang="en-GB" dirty="0" smtClean="0"/>
              <a:t> You might describe wood as being</a:t>
            </a:r>
          </a:p>
          <a:p>
            <a:pPr marL="0" indent="0">
              <a:buNone/>
            </a:pPr>
            <a:r>
              <a:rPr lang="en-GB" dirty="0" smtClean="0"/>
              <a:t>Hard, smooth etc.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 am going to give you keywords on the next slide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75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19138" y="2224088"/>
            <a:ext cx="7666037" cy="3479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23A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1022350" y="2733675"/>
            <a:ext cx="777875" cy="777875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947738" y="3543300"/>
            <a:ext cx="927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hard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920875" y="2733675"/>
            <a:ext cx="779463" cy="777875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2" name="Rounded Rectangle 51"/>
          <p:cNvSpPr/>
          <p:nvPr/>
        </p:nvSpPr>
        <p:spPr>
          <a:xfrm>
            <a:off x="2819400" y="2733675"/>
            <a:ext cx="777875" cy="777875"/>
          </a:xfrm>
          <a:prstGeom prst="round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3" name="Rounded Rectangle 52"/>
          <p:cNvSpPr/>
          <p:nvPr/>
        </p:nvSpPr>
        <p:spPr>
          <a:xfrm>
            <a:off x="3722688" y="2733675"/>
            <a:ext cx="779462" cy="777875"/>
          </a:xfrm>
          <a:prstGeom prst="round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4" name="Rounded Rectangle 53"/>
          <p:cNvSpPr/>
          <p:nvPr/>
        </p:nvSpPr>
        <p:spPr>
          <a:xfrm>
            <a:off x="4618038" y="2733675"/>
            <a:ext cx="777875" cy="777875"/>
          </a:xfrm>
          <a:prstGeom prst="round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5" name="Rounded Rectangle 54"/>
          <p:cNvSpPr/>
          <p:nvPr/>
        </p:nvSpPr>
        <p:spPr>
          <a:xfrm>
            <a:off x="5527675" y="2733675"/>
            <a:ext cx="777875" cy="777875"/>
          </a:xfrm>
          <a:prstGeom prst="round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6" name="Rounded Rectangle 55"/>
          <p:cNvSpPr/>
          <p:nvPr/>
        </p:nvSpPr>
        <p:spPr>
          <a:xfrm>
            <a:off x="6403975" y="2733675"/>
            <a:ext cx="777875" cy="777875"/>
          </a:xfrm>
          <a:prstGeom prst="round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7" name="Rounded Rectangle 56"/>
          <p:cNvSpPr/>
          <p:nvPr/>
        </p:nvSpPr>
        <p:spPr>
          <a:xfrm>
            <a:off x="7310438" y="2732088"/>
            <a:ext cx="777875" cy="777875"/>
          </a:xfrm>
          <a:prstGeom prst="round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8" name="Rounded Rectangle 57"/>
          <p:cNvSpPr/>
          <p:nvPr/>
        </p:nvSpPr>
        <p:spPr>
          <a:xfrm>
            <a:off x="1022350" y="4065588"/>
            <a:ext cx="777875" cy="777875"/>
          </a:xfrm>
          <a:prstGeom prst="round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9" name="Rounded Rectangle 58"/>
          <p:cNvSpPr/>
          <p:nvPr/>
        </p:nvSpPr>
        <p:spPr>
          <a:xfrm>
            <a:off x="1931988" y="4065588"/>
            <a:ext cx="777875" cy="777875"/>
          </a:xfrm>
          <a:prstGeom prst="round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0" name="Rounded Rectangle 59"/>
          <p:cNvSpPr/>
          <p:nvPr/>
        </p:nvSpPr>
        <p:spPr>
          <a:xfrm>
            <a:off x="2819400" y="4065588"/>
            <a:ext cx="777875" cy="777875"/>
          </a:xfrm>
          <a:prstGeom prst="round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1" name="Rounded Rectangle 60"/>
          <p:cNvSpPr/>
          <p:nvPr/>
        </p:nvSpPr>
        <p:spPr>
          <a:xfrm>
            <a:off x="3722688" y="4065588"/>
            <a:ext cx="779462" cy="777875"/>
          </a:xfrm>
          <a:prstGeom prst="round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2" name="Rounded Rectangle 61"/>
          <p:cNvSpPr/>
          <p:nvPr/>
        </p:nvSpPr>
        <p:spPr>
          <a:xfrm>
            <a:off x="4618038" y="4057650"/>
            <a:ext cx="777875" cy="777875"/>
          </a:xfrm>
          <a:prstGeom prst="roundRect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3" name="Rounded Rectangle 62"/>
          <p:cNvSpPr/>
          <p:nvPr/>
        </p:nvSpPr>
        <p:spPr>
          <a:xfrm>
            <a:off x="5516563" y="4057650"/>
            <a:ext cx="779462" cy="777875"/>
          </a:xfrm>
          <a:prstGeom prst="roundRect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4" name="Rounded Rectangle 63"/>
          <p:cNvSpPr/>
          <p:nvPr/>
        </p:nvSpPr>
        <p:spPr>
          <a:xfrm>
            <a:off x="6380163" y="4041775"/>
            <a:ext cx="777875" cy="777875"/>
          </a:xfrm>
          <a:prstGeom prst="roundRect">
            <a:avLst/>
          </a:prstGeom>
          <a:blipFill dpi="0"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5" name="Rounded Rectangle 64"/>
          <p:cNvSpPr/>
          <p:nvPr/>
        </p:nvSpPr>
        <p:spPr>
          <a:xfrm>
            <a:off x="7310438" y="4017963"/>
            <a:ext cx="777875" cy="777875"/>
          </a:xfrm>
          <a:prstGeom prst="roundRect">
            <a:avLst/>
          </a:prstGeom>
          <a:blipFill dpi="0"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1846263" y="3543300"/>
            <a:ext cx="927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soft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2744788" y="3543300"/>
            <a:ext cx="927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stretchy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3648075" y="3543300"/>
            <a:ext cx="928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stiff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543425" y="3543300"/>
            <a:ext cx="927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shiny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5453063" y="3546475"/>
            <a:ext cx="927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dull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6329363" y="3543300"/>
            <a:ext cx="927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rough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7235825" y="3540125"/>
            <a:ext cx="927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smooth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947738" y="4913313"/>
            <a:ext cx="927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bendy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1857375" y="4926013"/>
            <a:ext cx="927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not bendy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2603500" y="4913313"/>
            <a:ext cx="1209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waterproof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3487738" y="4913313"/>
            <a:ext cx="1249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not waterproof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4452938" y="4905375"/>
            <a:ext cx="1109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absorbent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5351463" y="4913313"/>
            <a:ext cx="1109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not absorbent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6329363" y="4867275"/>
            <a:ext cx="927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opaque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7064375" y="4860925"/>
            <a:ext cx="1270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transparent</a:t>
            </a:r>
          </a:p>
        </p:txBody>
      </p:sp>
      <p:sp>
        <p:nvSpPr>
          <p:cNvPr id="12327" name="Title 5"/>
          <p:cNvSpPr>
            <a:spLocks/>
          </p:cNvSpPr>
          <p:nvPr/>
        </p:nvSpPr>
        <p:spPr bwMode="auto">
          <a:xfrm>
            <a:off x="457200" y="485775"/>
            <a:ext cx="8220075" cy="11255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Sassoon Infant Md" pitchFamily="50" charset="0"/>
              </a:rPr>
              <a:t>Keywords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5655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1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Video to watch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hlinkClick r:id="rId4"/>
              </a:rPr>
              <a:t>https://www.youtube.com/watch?v=340MmuY_osY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45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4|1.3|1.6|1.5|1.4|1.3|1.3|1.1|1.4|1.7|1.4|1.4|1.3|1.8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198</Words>
  <Application>Microsoft Office PowerPoint</Application>
  <PresentationFormat>On-screen Show (4:3)</PresentationFormat>
  <Paragraphs>51</Paragraphs>
  <Slides>11</Slides>
  <Notes>2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Science Lesson </vt:lpstr>
      <vt:lpstr>Materials </vt:lpstr>
      <vt:lpstr>Wood</vt:lpstr>
      <vt:lpstr>Glass</vt:lpstr>
      <vt:lpstr>Metal</vt:lpstr>
      <vt:lpstr>Plastic</vt:lpstr>
      <vt:lpstr>Today</vt:lpstr>
      <vt:lpstr>PowerPoint Presentation</vt:lpstr>
      <vt:lpstr>Video to watch </vt:lpstr>
      <vt:lpstr>Task 1</vt:lpstr>
      <vt:lpstr>Task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Lesson </dc:title>
  <dc:creator>Hannah Horth</dc:creator>
  <cp:lastModifiedBy>Hannah Horth</cp:lastModifiedBy>
  <cp:revision>4</cp:revision>
  <dcterms:created xsi:type="dcterms:W3CDTF">2021-01-21T21:15:19Z</dcterms:created>
  <dcterms:modified xsi:type="dcterms:W3CDTF">2021-01-22T14:26:25Z</dcterms:modified>
</cp:coreProperties>
</file>