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7" r:id="rId1"/>
  </p:sldMasterIdLst>
  <p:notesMasterIdLst>
    <p:notesMasterId r:id="rId20"/>
  </p:notesMasterIdLst>
  <p:sldIdLst>
    <p:sldId id="256" r:id="rId2"/>
    <p:sldId id="260" r:id="rId3"/>
    <p:sldId id="261" r:id="rId4"/>
    <p:sldId id="276" r:id="rId5"/>
    <p:sldId id="272" r:id="rId6"/>
    <p:sldId id="257" r:id="rId7"/>
    <p:sldId id="259" r:id="rId8"/>
    <p:sldId id="262" r:id="rId9"/>
    <p:sldId id="258" r:id="rId10"/>
    <p:sldId id="263" r:id="rId11"/>
    <p:sldId id="274" r:id="rId12"/>
    <p:sldId id="265" r:id="rId13"/>
    <p:sldId id="275" r:id="rId14"/>
    <p:sldId id="267" r:id="rId15"/>
    <p:sldId id="266" r:id="rId16"/>
    <p:sldId id="271" r:id="rId17"/>
    <p:sldId id="269" r:id="rId18"/>
    <p:sldId id="277" r:id="rId19"/>
  </p:sldIdLst>
  <p:sldSz cx="9144000" cy="6858000" type="screen4x3"/>
  <p:notesSz cx="6797675" cy="9928225"/>
  <p:defaultTextStyle>
    <a:defPPr>
      <a:defRPr lang="en-GB"/>
    </a:defPPr>
    <a:lvl1pPr algn="l" rtl="0" eaLnBrk="0" fontAlgn="base" hangingPunct="0">
      <a:spcBef>
        <a:spcPct val="0"/>
      </a:spcBef>
      <a:spcAft>
        <a:spcPct val="0"/>
      </a:spcAft>
      <a:defRPr kern="1200">
        <a:solidFill>
          <a:schemeClr val="tx1"/>
        </a:solidFill>
        <a:latin typeface="Verdana" panose="020B0604030504040204" pitchFamily="34" charset="0"/>
        <a:ea typeface="+mn-ea"/>
        <a:cs typeface="+mn-cs"/>
      </a:defRPr>
    </a:lvl1pPr>
    <a:lvl2pPr marL="457200" algn="l" rtl="0" eaLnBrk="0" fontAlgn="base" hangingPunct="0">
      <a:spcBef>
        <a:spcPct val="0"/>
      </a:spcBef>
      <a:spcAft>
        <a:spcPct val="0"/>
      </a:spcAft>
      <a:defRPr kern="1200">
        <a:solidFill>
          <a:schemeClr val="tx1"/>
        </a:solidFill>
        <a:latin typeface="Verdana" panose="020B0604030504040204" pitchFamily="34" charset="0"/>
        <a:ea typeface="+mn-ea"/>
        <a:cs typeface="+mn-cs"/>
      </a:defRPr>
    </a:lvl2pPr>
    <a:lvl3pPr marL="914400" algn="l" rtl="0" eaLnBrk="0" fontAlgn="base" hangingPunct="0">
      <a:spcBef>
        <a:spcPct val="0"/>
      </a:spcBef>
      <a:spcAft>
        <a:spcPct val="0"/>
      </a:spcAft>
      <a:defRPr kern="1200">
        <a:solidFill>
          <a:schemeClr val="tx1"/>
        </a:solidFill>
        <a:latin typeface="Verdana" panose="020B0604030504040204" pitchFamily="34" charset="0"/>
        <a:ea typeface="+mn-ea"/>
        <a:cs typeface="+mn-cs"/>
      </a:defRPr>
    </a:lvl3pPr>
    <a:lvl4pPr marL="1371600" algn="l" rtl="0" eaLnBrk="0" fontAlgn="base" hangingPunct="0">
      <a:spcBef>
        <a:spcPct val="0"/>
      </a:spcBef>
      <a:spcAft>
        <a:spcPct val="0"/>
      </a:spcAft>
      <a:defRPr kern="1200">
        <a:solidFill>
          <a:schemeClr val="tx1"/>
        </a:solidFill>
        <a:latin typeface="Verdana" panose="020B0604030504040204" pitchFamily="34" charset="0"/>
        <a:ea typeface="+mn-ea"/>
        <a:cs typeface="+mn-cs"/>
      </a:defRPr>
    </a:lvl4pPr>
    <a:lvl5pPr marL="1828800" algn="l" rtl="0" eaLnBrk="0" fontAlgn="base" hangingPunct="0">
      <a:spcBef>
        <a:spcPct val="0"/>
      </a:spcBef>
      <a:spcAft>
        <a:spcPct val="0"/>
      </a:spcAft>
      <a:defRPr kern="1200">
        <a:solidFill>
          <a:schemeClr val="tx1"/>
        </a:solidFill>
        <a:latin typeface="Verdana" panose="020B0604030504040204" pitchFamily="34" charset="0"/>
        <a:ea typeface="+mn-ea"/>
        <a:cs typeface="+mn-cs"/>
      </a:defRPr>
    </a:lvl5pPr>
    <a:lvl6pPr marL="2286000" algn="l" defTabSz="914400" rtl="0" eaLnBrk="1" latinLnBrk="0" hangingPunct="1">
      <a:defRPr kern="1200">
        <a:solidFill>
          <a:schemeClr val="tx1"/>
        </a:solidFill>
        <a:latin typeface="Verdana" panose="020B0604030504040204" pitchFamily="34" charset="0"/>
        <a:ea typeface="+mn-ea"/>
        <a:cs typeface="+mn-cs"/>
      </a:defRPr>
    </a:lvl6pPr>
    <a:lvl7pPr marL="2743200" algn="l" defTabSz="914400" rtl="0" eaLnBrk="1" latinLnBrk="0" hangingPunct="1">
      <a:defRPr kern="1200">
        <a:solidFill>
          <a:schemeClr val="tx1"/>
        </a:solidFill>
        <a:latin typeface="Verdana" panose="020B0604030504040204" pitchFamily="34" charset="0"/>
        <a:ea typeface="+mn-ea"/>
        <a:cs typeface="+mn-cs"/>
      </a:defRPr>
    </a:lvl7pPr>
    <a:lvl8pPr marL="3200400" algn="l" defTabSz="914400" rtl="0" eaLnBrk="1" latinLnBrk="0" hangingPunct="1">
      <a:defRPr kern="1200">
        <a:solidFill>
          <a:schemeClr val="tx1"/>
        </a:solidFill>
        <a:latin typeface="Verdana" panose="020B0604030504040204" pitchFamily="34" charset="0"/>
        <a:ea typeface="+mn-ea"/>
        <a:cs typeface="+mn-cs"/>
      </a:defRPr>
    </a:lvl8pPr>
    <a:lvl9pPr marL="3657600" algn="l" defTabSz="914400" rtl="0" eaLnBrk="1" latinLnBrk="0" hangingPunct="1">
      <a:defRPr kern="1200">
        <a:solidFill>
          <a:schemeClr val="tx1"/>
        </a:solidFill>
        <a:latin typeface="Verdana" panose="020B060403050404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97" d="100"/>
          <a:sy n="97" d="100"/>
        </p:scale>
        <p:origin x="1194" y="7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99B6CD2F-5A97-490D-89A8-59784D9A692C}"/>
              </a:ext>
            </a:extLst>
          </p:cNvPr>
          <p:cNvSpPr>
            <a:spLocks noGrp="1"/>
          </p:cNvSpPr>
          <p:nvPr>
            <p:ph type="hdr" sz="quarter"/>
          </p:nvPr>
        </p:nvSpPr>
        <p:spPr>
          <a:xfrm>
            <a:off x="0" y="0"/>
            <a:ext cx="2946400" cy="496888"/>
          </a:xfrm>
          <a:prstGeom prst="rect">
            <a:avLst/>
          </a:prstGeom>
        </p:spPr>
        <p:txBody>
          <a:bodyPr vert="horz" lIns="91440" tIns="45720" rIns="91440" bIns="45720" rtlCol="0"/>
          <a:lstStyle>
            <a:lvl1pPr algn="l" eaLnBrk="1" hangingPunct="1">
              <a:defRPr sz="1200"/>
            </a:lvl1pPr>
          </a:lstStyle>
          <a:p>
            <a:pPr>
              <a:defRPr/>
            </a:pPr>
            <a:endParaRPr lang="en-GB"/>
          </a:p>
        </p:txBody>
      </p:sp>
      <p:sp>
        <p:nvSpPr>
          <p:cNvPr id="3" name="Date Placeholder 2">
            <a:extLst>
              <a:ext uri="{FF2B5EF4-FFF2-40B4-BE49-F238E27FC236}">
                <a16:creationId xmlns:a16="http://schemas.microsoft.com/office/drawing/2014/main" id="{E5D9F08D-9299-42F3-8678-4863BC71420F}"/>
              </a:ext>
            </a:extLst>
          </p:cNvPr>
          <p:cNvSpPr>
            <a:spLocks noGrp="1"/>
          </p:cNvSpPr>
          <p:nvPr>
            <p:ph type="dt" idx="1"/>
          </p:nvPr>
        </p:nvSpPr>
        <p:spPr>
          <a:xfrm>
            <a:off x="3849688" y="0"/>
            <a:ext cx="2946400" cy="496888"/>
          </a:xfrm>
          <a:prstGeom prst="rect">
            <a:avLst/>
          </a:prstGeom>
        </p:spPr>
        <p:txBody>
          <a:bodyPr vert="horz" lIns="91440" tIns="45720" rIns="91440" bIns="45720" rtlCol="0"/>
          <a:lstStyle>
            <a:lvl1pPr algn="r" eaLnBrk="1" hangingPunct="1">
              <a:defRPr sz="1200"/>
            </a:lvl1pPr>
          </a:lstStyle>
          <a:p>
            <a:pPr>
              <a:defRPr/>
            </a:pPr>
            <a:fld id="{57529CB9-AB10-4F76-8656-9A847CD73816}" type="datetimeFigureOut">
              <a:rPr lang="en-GB"/>
              <a:pPr>
                <a:defRPr/>
              </a:pPr>
              <a:t>26/09/2025</a:t>
            </a:fld>
            <a:endParaRPr lang="en-GB"/>
          </a:p>
        </p:txBody>
      </p:sp>
      <p:sp>
        <p:nvSpPr>
          <p:cNvPr id="4" name="Slide Image Placeholder 3">
            <a:extLst>
              <a:ext uri="{FF2B5EF4-FFF2-40B4-BE49-F238E27FC236}">
                <a16:creationId xmlns:a16="http://schemas.microsoft.com/office/drawing/2014/main" id="{E14B1E54-C302-431E-8912-52FE5F019ADA}"/>
              </a:ext>
            </a:extLst>
          </p:cNvPr>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pPr lvl="0"/>
            <a:endParaRPr lang="en-GB" noProof="0"/>
          </a:p>
        </p:txBody>
      </p:sp>
      <p:sp>
        <p:nvSpPr>
          <p:cNvPr id="5" name="Notes Placeholder 4">
            <a:extLst>
              <a:ext uri="{FF2B5EF4-FFF2-40B4-BE49-F238E27FC236}">
                <a16:creationId xmlns:a16="http://schemas.microsoft.com/office/drawing/2014/main" id="{981751CA-39DB-4B5B-B08D-0FB25EAA0D5B}"/>
              </a:ext>
            </a:extLst>
          </p:cNvPr>
          <p:cNvSpPr>
            <a:spLocks noGrp="1"/>
          </p:cNvSpPr>
          <p:nvPr>
            <p:ph type="body" sz="quarter" idx="3"/>
          </p:nvPr>
        </p:nvSpPr>
        <p:spPr>
          <a:xfrm>
            <a:off x="679450" y="4716463"/>
            <a:ext cx="5438775" cy="4467225"/>
          </a:xfrm>
          <a:prstGeom prst="rect">
            <a:avLst/>
          </a:prstGeom>
        </p:spPr>
        <p:txBody>
          <a:bodyPr vert="horz" lIns="91440" tIns="45720" rIns="91440" bIns="45720"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GB" noProof="0"/>
          </a:p>
        </p:txBody>
      </p:sp>
      <p:sp>
        <p:nvSpPr>
          <p:cNvPr id="6" name="Footer Placeholder 5">
            <a:extLst>
              <a:ext uri="{FF2B5EF4-FFF2-40B4-BE49-F238E27FC236}">
                <a16:creationId xmlns:a16="http://schemas.microsoft.com/office/drawing/2014/main" id="{E307E0BE-D2C1-4E60-BCC7-E1DF96A1D962}"/>
              </a:ext>
            </a:extLst>
          </p:cNvPr>
          <p:cNvSpPr>
            <a:spLocks noGrp="1"/>
          </p:cNvSpPr>
          <p:nvPr>
            <p:ph type="ftr" sz="quarter" idx="4"/>
          </p:nvPr>
        </p:nvSpPr>
        <p:spPr>
          <a:xfrm>
            <a:off x="0" y="9429750"/>
            <a:ext cx="2946400" cy="496888"/>
          </a:xfrm>
          <a:prstGeom prst="rect">
            <a:avLst/>
          </a:prstGeom>
        </p:spPr>
        <p:txBody>
          <a:bodyPr vert="horz" lIns="91440" tIns="45720" rIns="91440" bIns="45720" rtlCol="0" anchor="b"/>
          <a:lstStyle>
            <a:lvl1pPr algn="l" eaLnBrk="1" hangingPunct="1">
              <a:defRPr sz="1200"/>
            </a:lvl1pPr>
          </a:lstStyle>
          <a:p>
            <a:pPr>
              <a:defRPr/>
            </a:pPr>
            <a:endParaRPr lang="en-GB"/>
          </a:p>
        </p:txBody>
      </p:sp>
      <p:sp>
        <p:nvSpPr>
          <p:cNvPr id="7" name="Slide Number Placeholder 6">
            <a:extLst>
              <a:ext uri="{FF2B5EF4-FFF2-40B4-BE49-F238E27FC236}">
                <a16:creationId xmlns:a16="http://schemas.microsoft.com/office/drawing/2014/main" id="{40ED8B81-350C-4A27-B25F-36C88C704EC4}"/>
              </a:ext>
            </a:extLst>
          </p:cNvPr>
          <p:cNvSpPr>
            <a:spLocks noGrp="1"/>
          </p:cNvSpPr>
          <p:nvPr>
            <p:ph type="sldNum" sz="quarter" idx="5"/>
          </p:nvPr>
        </p:nvSpPr>
        <p:spPr>
          <a:xfrm>
            <a:off x="3849688" y="9429750"/>
            <a:ext cx="2946400" cy="496888"/>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smtClean="0"/>
            </a:lvl1pPr>
          </a:lstStyle>
          <a:p>
            <a:pPr>
              <a:defRPr/>
            </a:pPr>
            <a:fld id="{AC8B176A-26C6-4D97-8DEE-96914C32B3E4}" type="slidenum">
              <a:rPr lang="en-GB" altLang="en-US"/>
              <a:pPr>
                <a:defRPr/>
              </a:pPr>
              <a:t>‹#›</a:t>
            </a:fld>
            <a:endParaRPr lang="en-GB" altLang="en-US"/>
          </a:p>
        </p:txBody>
      </p:sp>
    </p:spTree>
    <p:extLst>
      <p:ext uri="{BB962C8B-B14F-4D97-AF65-F5344CB8AC3E}">
        <p14:creationId xmlns:p14="http://schemas.microsoft.com/office/powerpoint/2010/main" val="355888289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Slide Image Placeholder 1">
            <a:extLst>
              <a:ext uri="{FF2B5EF4-FFF2-40B4-BE49-F238E27FC236}">
                <a16:creationId xmlns:a16="http://schemas.microsoft.com/office/drawing/2014/main" id="{06713CEC-807F-449C-A87C-2976547E845D}"/>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123" name="Notes Placeholder 2">
            <a:extLst>
              <a:ext uri="{FF2B5EF4-FFF2-40B4-BE49-F238E27FC236}">
                <a16:creationId xmlns:a16="http://schemas.microsoft.com/office/drawing/2014/main" id="{5B9918D7-7514-4DB2-9CF8-FA33223CF10C}"/>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5124" name="Slide Number Placeholder 3">
            <a:extLst>
              <a:ext uri="{FF2B5EF4-FFF2-40B4-BE49-F238E27FC236}">
                <a16:creationId xmlns:a16="http://schemas.microsoft.com/office/drawing/2014/main" id="{36E9491B-9B21-4EAB-AA2B-00430C0FD479}"/>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388EC39C-79EC-4144-9EAA-1105BC967C6F}" type="slidenum">
              <a:rPr lang="en-GB" altLang="en-US">
                <a:latin typeface="Verdana" panose="020B0604030504040204" pitchFamily="34" charset="0"/>
              </a:rPr>
              <a:pPr>
                <a:spcBef>
                  <a:spcPct val="0"/>
                </a:spcBef>
              </a:pPr>
              <a:t>1</a:t>
            </a:fld>
            <a:endParaRPr lang="en-GB" altLang="en-US">
              <a:latin typeface="Verdana" panose="020B0604030504040204"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AutoShape 7">
            <a:extLst>
              <a:ext uri="{FF2B5EF4-FFF2-40B4-BE49-F238E27FC236}">
                <a16:creationId xmlns:a16="http://schemas.microsoft.com/office/drawing/2014/main" id="{F9F3EAE6-579D-4D20-85C1-B2B357D812CA}"/>
              </a:ext>
            </a:extLst>
          </p:cNvPr>
          <p:cNvSpPr>
            <a:spLocks noChangeArrowheads="1"/>
          </p:cNvSpPr>
          <p:nvPr/>
        </p:nvSpPr>
        <p:spPr bwMode="auto">
          <a:xfrm>
            <a:off x="685800" y="2393950"/>
            <a:ext cx="7772400" cy="109538"/>
          </a:xfrm>
          <a:custGeom>
            <a:avLst/>
            <a:gdLst>
              <a:gd name="T0" fmla="*/ 0 w 1000"/>
              <a:gd name="T1" fmla="*/ 0 h 1000"/>
              <a:gd name="T2" fmla="*/ 2147483646 w 1000"/>
              <a:gd name="T3" fmla="*/ 0 h 1000"/>
              <a:gd name="T4" fmla="*/ 2147483646 w 1000"/>
              <a:gd name="T5" fmla="*/ 2147483646 h 1000"/>
              <a:gd name="T6" fmla="*/ 0 w 1000"/>
              <a:gd name="T7" fmla="*/ 2147483646 h 1000"/>
              <a:gd name="T8" fmla="*/ 0 w 1000"/>
              <a:gd name="T9" fmla="*/ 0 h 1000"/>
              <a:gd name="T10" fmla="*/ 2147483646 w 1000"/>
              <a:gd name="T11" fmla="*/ 0 h 1000"/>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000" h="1000" stroke="0">
                <a:moveTo>
                  <a:pt x="0" y="0"/>
                </a:moveTo>
                <a:lnTo>
                  <a:pt x="618" y="0"/>
                </a:lnTo>
                <a:lnTo>
                  <a:pt x="618" y="1000"/>
                </a:lnTo>
                <a:lnTo>
                  <a:pt x="0" y="1000"/>
                </a:lnTo>
                <a:lnTo>
                  <a:pt x="0" y="0"/>
                </a:lnTo>
                <a:close/>
              </a:path>
              <a:path w="1000" h="1000">
                <a:moveTo>
                  <a:pt x="0" y="0"/>
                </a:moveTo>
                <a:lnTo>
                  <a:pt x="1000" y="0"/>
                </a:lnTo>
              </a:path>
            </a:pathLst>
          </a:custGeom>
          <a:solidFill>
            <a:schemeClr val="accent2"/>
          </a:solidFill>
          <a:ln w="9525">
            <a:solidFill>
              <a:schemeClr val="accent2"/>
            </a:solidFill>
            <a:round/>
            <a:headEnd/>
            <a:tailEnd/>
          </a:ln>
        </p:spPr>
        <p:txBody>
          <a:bodyPr/>
          <a:lstStyle/>
          <a:p>
            <a:endParaRPr lang="en-GB"/>
          </a:p>
        </p:txBody>
      </p:sp>
      <p:sp>
        <p:nvSpPr>
          <p:cNvPr id="24578" name="Rectangle 2"/>
          <p:cNvSpPr>
            <a:spLocks noGrp="1" noChangeArrowheads="1"/>
          </p:cNvSpPr>
          <p:nvPr>
            <p:ph type="ctrTitle"/>
          </p:nvPr>
        </p:nvSpPr>
        <p:spPr>
          <a:xfrm>
            <a:off x="685800" y="990600"/>
            <a:ext cx="7772400" cy="1371600"/>
          </a:xfrm>
        </p:spPr>
        <p:txBody>
          <a:bodyPr/>
          <a:lstStyle>
            <a:lvl1pPr>
              <a:defRPr sz="4000"/>
            </a:lvl1pPr>
          </a:lstStyle>
          <a:p>
            <a:pPr lvl="0"/>
            <a:r>
              <a:rPr lang="en-GB" noProof="0"/>
              <a:t>Click to edit Master title style</a:t>
            </a:r>
          </a:p>
        </p:txBody>
      </p:sp>
      <p:sp>
        <p:nvSpPr>
          <p:cNvPr id="24579" name="Rectangle 3"/>
          <p:cNvSpPr>
            <a:spLocks noGrp="1" noChangeArrowheads="1"/>
          </p:cNvSpPr>
          <p:nvPr>
            <p:ph type="subTitle" idx="1"/>
          </p:nvPr>
        </p:nvSpPr>
        <p:spPr>
          <a:xfrm>
            <a:off x="1447800" y="3429000"/>
            <a:ext cx="7010400" cy="1600200"/>
          </a:xfrm>
        </p:spPr>
        <p:txBody>
          <a:bodyPr/>
          <a:lstStyle>
            <a:lvl1pPr marL="0" indent="0">
              <a:buFont typeface="Wingdings" pitchFamily="2" charset="2"/>
              <a:buNone/>
              <a:defRPr sz="2800"/>
            </a:lvl1pPr>
          </a:lstStyle>
          <a:p>
            <a:pPr lvl="0"/>
            <a:r>
              <a:rPr lang="en-GB" noProof="0"/>
              <a:t>Click to edit Master subtitle style</a:t>
            </a:r>
          </a:p>
        </p:txBody>
      </p:sp>
      <p:sp>
        <p:nvSpPr>
          <p:cNvPr id="5" name="Date Placeholder 4">
            <a:extLst>
              <a:ext uri="{FF2B5EF4-FFF2-40B4-BE49-F238E27FC236}">
                <a16:creationId xmlns:a16="http://schemas.microsoft.com/office/drawing/2014/main" id="{6564699B-FD84-45B9-AE36-A948542A4CF0}"/>
              </a:ext>
            </a:extLst>
          </p:cNvPr>
          <p:cNvSpPr>
            <a:spLocks noGrp="1" noChangeArrowheads="1"/>
          </p:cNvSpPr>
          <p:nvPr>
            <p:ph type="dt" sz="half" idx="10"/>
          </p:nvPr>
        </p:nvSpPr>
        <p:spPr>
          <a:xfrm>
            <a:off x="685800" y="6248400"/>
            <a:ext cx="1905000" cy="457200"/>
          </a:xfrm>
        </p:spPr>
        <p:txBody>
          <a:bodyPr/>
          <a:lstStyle>
            <a:lvl1pPr>
              <a:defRPr/>
            </a:lvl1pPr>
          </a:lstStyle>
          <a:p>
            <a:pPr>
              <a:defRPr/>
            </a:pPr>
            <a:endParaRPr lang="en-GB"/>
          </a:p>
        </p:txBody>
      </p:sp>
      <p:sp>
        <p:nvSpPr>
          <p:cNvPr id="6" name="Footer Placeholder 5">
            <a:extLst>
              <a:ext uri="{FF2B5EF4-FFF2-40B4-BE49-F238E27FC236}">
                <a16:creationId xmlns:a16="http://schemas.microsoft.com/office/drawing/2014/main" id="{A7B311C3-6BF3-4848-BDF6-A5463C8A327C}"/>
              </a:ext>
            </a:extLst>
          </p:cNvPr>
          <p:cNvSpPr>
            <a:spLocks noGrp="1" noChangeArrowheads="1"/>
          </p:cNvSpPr>
          <p:nvPr>
            <p:ph type="ftr" sz="quarter" idx="11"/>
          </p:nvPr>
        </p:nvSpPr>
        <p:spPr>
          <a:xfrm>
            <a:off x="3124200" y="6248400"/>
            <a:ext cx="2895600" cy="457200"/>
          </a:xfrm>
        </p:spPr>
        <p:txBody>
          <a:bodyPr/>
          <a:lstStyle>
            <a:lvl1pPr>
              <a:defRPr/>
            </a:lvl1pPr>
          </a:lstStyle>
          <a:p>
            <a:pPr>
              <a:defRPr/>
            </a:pPr>
            <a:endParaRPr lang="en-GB"/>
          </a:p>
        </p:txBody>
      </p:sp>
      <p:sp>
        <p:nvSpPr>
          <p:cNvPr id="7" name="Slide Number Placeholder 6">
            <a:extLst>
              <a:ext uri="{FF2B5EF4-FFF2-40B4-BE49-F238E27FC236}">
                <a16:creationId xmlns:a16="http://schemas.microsoft.com/office/drawing/2014/main" id="{A1AF0091-D295-479A-87E0-3EE395C7C2C9}"/>
              </a:ext>
            </a:extLst>
          </p:cNvPr>
          <p:cNvSpPr>
            <a:spLocks noGrp="1" noChangeArrowheads="1"/>
          </p:cNvSpPr>
          <p:nvPr>
            <p:ph type="sldNum" sz="quarter" idx="12"/>
          </p:nvPr>
        </p:nvSpPr>
        <p:spPr>
          <a:xfrm>
            <a:off x="6553200" y="6248400"/>
            <a:ext cx="1905000" cy="457200"/>
          </a:xfrm>
        </p:spPr>
        <p:txBody>
          <a:bodyPr/>
          <a:lstStyle>
            <a:lvl1pPr>
              <a:defRPr smtClean="0"/>
            </a:lvl1pPr>
          </a:lstStyle>
          <a:p>
            <a:pPr>
              <a:defRPr/>
            </a:pPr>
            <a:fld id="{799992E0-7D45-4A73-B120-47E88112045A}" type="slidenum">
              <a:rPr lang="en-GB" altLang="en-US"/>
              <a:pPr>
                <a:defRPr/>
              </a:pPr>
              <a:t>‹#›</a:t>
            </a:fld>
            <a:endParaRPr lang="en-GB" altLang="en-US"/>
          </a:p>
        </p:txBody>
      </p:sp>
    </p:spTree>
    <p:extLst>
      <p:ext uri="{BB962C8B-B14F-4D97-AF65-F5344CB8AC3E}">
        <p14:creationId xmlns:p14="http://schemas.microsoft.com/office/powerpoint/2010/main" val="237749152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6">
            <a:extLst>
              <a:ext uri="{FF2B5EF4-FFF2-40B4-BE49-F238E27FC236}">
                <a16:creationId xmlns:a16="http://schemas.microsoft.com/office/drawing/2014/main" id="{635E560D-4978-4F44-B110-50653D11120A}"/>
              </a:ext>
            </a:extLst>
          </p:cNvPr>
          <p:cNvSpPr>
            <a:spLocks noGrp="1" noChangeArrowheads="1"/>
          </p:cNvSpPr>
          <p:nvPr>
            <p:ph type="dt" sz="half" idx="10"/>
          </p:nvPr>
        </p:nvSpPr>
        <p:spPr>
          <a:ln/>
        </p:spPr>
        <p:txBody>
          <a:bodyPr/>
          <a:lstStyle>
            <a:lvl1pPr>
              <a:defRPr/>
            </a:lvl1pPr>
          </a:lstStyle>
          <a:p>
            <a:pPr>
              <a:defRPr/>
            </a:pPr>
            <a:endParaRPr lang="en-GB"/>
          </a:p>
        </p:txBody>
      </p:sp>
      <p:sp>
        <p:nvSpPr>
          <p:cNvPr id="5" name="Rectangle 7">
            <a:extLst>
              <a:ext uri="{FF2B5EF4-FFF2-40B4-BE49-F238E27FC236}">
                <a16:creationId xmlns:a16="http://schemas.microsoft.com/office/drawing/2014/main" id="{71154DC2-9AD9-4B3E-B99B-7C3C4E0925D9}"/>
              </a:ext>
            </a:extLst>
          </p:cNvPr>
          <p:cNvSpPr>
            <a:spLocks noGrp="1" noChangeArrowheads="1"/>
          </p:cNvSpPr>
          <p:nvPr>
            <p:ph type="ftr" sz="quarter" idx="11"/>
          </p:nvPr>
        </p:nvSpPr>
        <p:spPr>
          <a:ln/>
        </p:spPr>
        <p:txBody>
          <a:bodyPr/>
          <a:lstStyle>
            <a:lvl1pPr>
              <a:defRPr/>
            </a:lvl1pPr>
          </a:lstStyle>
          <a:p>
            <a:pPr>
              <a:defRPr/>
            </a:pPr>
            <a:endParaRPr lang="en-GB"/>
          </a:p>
        </p:txBody>
      </p:sp>
      <p:sp>
        <p:nvSpPr>
          <p:cNvPr id="6" name="Rectangle 8">
            <a:extLst>
              <a:ext uri="{FF2B5EF4-FFF2-40B4-BE49-F238E27FC236}">
                <a16:creationId xmlns:a16="http://schemas.microsoft.com/office/drawing/2014/main" id="{B59C4B91-ECCF-47D7-807D-5A4E807B1CA8}"/>
              </a:ext>
            </a:extLst>
          </p:cNvPr>
          <p:cNvSpPr>
            <a:spLocks noGrp="1" noChangeArrowheads="1"/>
          </p:cNvSpPr>
          <p:nvPr>
            <p:ph type="sldNum" sz="quarter" idx="12"/>
          </p:nvPr>
        </p:nvSpPr>
        <p:spPr>
          <a:ln/>
        </p:spPr>
        <p:txBody>
          <a:bodyPr/>
          <a:lstStyle>
            <a:lvl1pPr>
              <a:defRPr/>
            </a:lvl1pPr>
          </a:lstStyle>
          <a:p>
            <a:pPr>
              <a:defRPr/>
            </a:pPr>
            <a:fld id="{3C344387-5A0B-474A-9F16-E097F825427C}" type="slidenum">
              <a:rPr lang="en-GB" altLang="en-US"/>
              <a:pPr>
                <a:defRPr/>
              </a:pPr>
              <a:t>‹#›</a:t>
            </a:fld>
            <a:endParaRPr lang="en-GB" altLang="en-US"/>
          </a:p>
        </p:txBody>
      </p:sp>
    </p:spTree>
    <p:extLst>
      <p:ext uri="{BB962C8B-B14F-4D97-AF65-F5344CB8AC3E}">
        <p14:creationId xmlns:p14="http://schemas.microsoft.com/office/powerpoint/2010/main" val="317671014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73838" y="304800"/>
            <a:ext cx="2001837" cy="5715000"/>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566738" y="304800"/>
            <a:ext cx="5854700" cy="57150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6">
            <a:extLst>
              <a:ext uri="{FF2B5EF4-FFF2-40B4-BE49-F238E27FC236}">
                <a16:creationId xmlns:a16="http://schemas.microsoft.com/office/drawing/2014/main" id="{7F4EC130-483B-4E3E-8199-7771A68D9944}"/>
              </a:ext>
            </a:extLst>
          </p:cNvPr>
          <p:cNvSpPr>
            <a:spLocks noGrp="1" noChangeArrowheads="1"/>
          </p:cNvSpPr>
          <p:nvPr>
            <p:ph type="dt" sz="half" idx="10"/>
          </p:nvPr>
        </p:nvSpPr>
        <p:spPr>
          <a:ln/>
        </p:spPr>
        <p:txBody>
          <a:bodyPr/>
          <a:lstStyle>
            <a:lvl1pPr>
              <a:defRPr/>
            </a:lvl1pPr>
          </a:lstStyle>
          <a:p>
            <a:pPr>
              <a:defRPr/>
            </a:pPr>
            <a:endParaRPr lang="en-GB"/>
          </a:p>
        </p:txBody>
      </p:sp>
      <p:sp>
        <p:nvSpPr>
          <p:cNvPr id="5" name="Rectangle 7">
            <a:extLst>
              <a:ext uri="{FF2B5EF4-FFF2-40B4-BE49-F238E27FC236}">
                <a16:creationId xmlns:a16="http://schemas.microsoft.com/office/drawing/2014/main" id="{D068E4ED-6C43-44B7-8FDC-B542FFF96D8B}"/>
              </a:ext>
            </a:extLst>
          </p:cNvPr>
          <p:cNvSpPr>
            <a:spLocks noGrp="1" noChangeArrowheads="1"/>
          </p:cNvSpPr>
          <p:nvPr>
            <p:ph type="ftr" sz="quarter" idx="11"/>
          </p:nvPr>
        </p:nvSpPr>
        <p:spPr>
          <a:ln/>
        </p:spPr>
        <p:txBody>
          <a:bodyPr/>
          <a:lstStyle>
            <a:lvl1pPr>
              <a:defRPr/>
            </a:lvl1pPr>
          </a:lstStyle>
          <a:p>
            <a:pPr>
              <a:defRPr/>
            </a:pPr>
            <a:endParaRPr lang="en-GB"/>
          </a:p>
        </p:txBody>
      </p:sp>
      <p:sp>
        <p:nvSpPr>
          <p:cNvPr id="6" name="Rectangle 8">
            <a:extLst>
              <a:ext uri="{FF2B5EF4-FFF2-40B4-BE49-F238E27FC236}">
                <a16:creationId xmlns:a16="http://schemas.microsoft.com/office/drawing/2014/main" id="{CE294D35-8ABB-4A5F-AA81-D37A97838A28}"/>
              </a:ext>
            </a:extLst>
          </p:cNvPr>
          <p:cNvSpPr>
            <a:spLocks noGrp="1" noChangeArrowheads="1"/>
          </p:cNvSpPr>
          <p:nvPr>
            <p:ph type="sldNum" sz="quarter" idx="12"/>
          </p:nvPr>
        </p:nvSpPr>
        <p:spPr>
          <a:ln/>
        </p:spPr>
        <p:txBody>
          <a:bodyPr/>
          <a:lstStyle>
            <a:lvl1pPr>
              <a:defRPr/>
            </a:lvl1pPr>
          </a:lstStyle>
          <a:p>
            <a:pPr>
              <a:defRPr/>
            </a:pPr>
            <a:fld id="{F383313F-AA5D-4EE8-8D6C-FF1CEF883F35}" type="slidenum">
              <a:rPr lang="en-GB" altLang="en-US"/>
              <a:pPr>
                <a:defRPr/>
              </a:pPr>
              <a:t>‹#›</a:t>
            </a:fld>
            <a:endParaRPr lang="en-GB" altLang="en-US"/>
          </a:p>
        </p:txBody>
      </p:sp>
    </p:spTree>
    <p:extLst>
      <p:ext uri="{BB962C8B-B14F-4D97-AF65-F5344CB8AC3E}">
        <p14:creationId xmlns:p14="http://schemas.microsoft.com/office/powerpoint/2010/main" val="1364977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6">
            <a:extLst>
              <a:ext uri="{FF2B5EF4-FFF2-40B4-BE49-F238E27FC236}">
                <a16:creationId xmlns:a16="http://schemas.microsoft.com/office/drawing/2014/main" id="{209E4E78-753C-4BB5-8FC9-646B861FD7ED}"/>
              </a:ext>
            </a:extLst>
          </p:cNvPr>
          <p:cNvSpPr>
            <a:spLocks noGrp="1" noChangeArrowheads="1"/>
          </p:cNvSpPr>
          <p:nvPr>
            <p:ph type="dt" sz="half" idx="10"/>
          </p:nvPr>
        </p:nvSpPr>
        <p:spPr>
          <a:ln/>
        </p:spPr>
        <p:txBody>
          <a:bodyPr/>
          <a:lstStyle>
            <a:lvl1pPr>
              <a:defRPr/>
            </a:lvl1pPr>
          </a:lstStyle>
          <a:p>
            <a:pPr>
              <a:defRPr/>
            </a:pPr>
            <a:endParaRPr lang="en-GB"/>
          </a:p>
        </p:txBody>
      </p:sp>
      <p:sp>
        <p:nvSpPr>
          <p:cNvPr id="5" name="Rectangle 7">
            <a:extLst>
              <a:ext uri="{FF2B5EF4-FFF2-40B4-BE49-F238E27FC236}">
                <a16:creationId xmlns:a16="http://schemas.microsoft.com/office/drawing/2014/main" id="{32F19918-177A-4FCB-9A01-F69AB40CCC2D}"/>
              </a:ext>
            </a:extLst>
          </p:cNvPr>
          <p:cNvSpPr>
            <a:spLocks noGrp="1" noChangeArrowheads="1"/>
          </p:cNvSpPr>
          <p:nvPr>
            <p:ph type="ftr" sz="quarter" idx="11"/>
          </p:nvPr>
        </p:nvSpPr>
        <p:spPr>
          <a:ln/>
        </p:spPr>
        <p:txBody>
          <a:bodyPr/>
          <a:lstStyle>
            <a:lvl1pPr>
              <a:defRPr/>
            </a:lvl1pPr>
          </a:lstStyle>
          <a:p>
            <a:pPr>
              <a:defRPr/>
            </a:pPr>
            <a:endParaRPr lang="en-GB"/>
          </a:p>
        </p:txBody>
      </p:sp>
      <p:sp>
        <p:nvSpPr>
          <p:cNvPr id="6" name="Rectangle 8">
            <a:extLst>
              <a:ext uri="{FF2B5EF4-FFF2-40B4-BE49-F238E27FC236}">
                <a16:creationId xmlns:a16="http://schemas.microsoft.com/office/drawing/2014/main" id="{B07668C6-4D4E-4AD7-85AF-C3B1540FAE03}"/>
              </a:ext>
            </a:extLst>
          </p:cNvPr>
          <p:cNvSpPr>
            <a:spLocks noGrp="1" noChangeArrowheads="1"/>
          </p:cNvSpPr>
          <p:nvPr>
            <p:ph type="sldNum" sz="quarter" idx="12"/>
          </p:nvPr>
        </p:nvSpPr>
        <p:spPr>
          <a:ln/>
        </p:spPr>
        <p:txBody>
          <a:bodyPr/>
          <a:lstStyle>
            <a:lvl1pPr>
              <a:defRPr/>
            </a:lvl1pPr>
          </a:lstStyle>
          <a:p>
            <a:pPr>
              <a:defRPr/>
            </a:pPr>
            <a:fld id="{7E348036-2025-48E3-805A-10A9EC020AF7}" type="slidenum">
              <a:rPr lang="en-GB" altLang="en-US"/>
              <a:pPr>
                <a:defRPr/>
              </a:pPr>
              <a:t>‹#›</a:t>
            </a:fld>
            <a:endParaRPr lang="en-GB" altLang="en-US"/>
          </a:p>
        </p:txBody>
      </p:sp>
    </p:spTree>
    <p:extLst>
      <p:ext uri="{BB962C8B-B14F-4D97-AF65-F5344CB8AC3E}">
        <p14:creationId xmlns:p14="http://schemas.microsoft.com/office/powerpoint/2010/main" val="293074318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6">
            <a:extLst>
              <a:ext uri="{FF2B5EF4-FFF2-40B4-BE49-F238E27FC236}">
                <a16:creationId xmlns:a16="http://schemas.microsoft.com/office/drawing/2014/main" id="{7A5F94C8-8CAE-4A88-998D-5D92349D1CE0}"/>
              </a:ext>
            </a:extLst>
          </p:cNvPr>
          <p:cNvSpPr>
            <a:spLocks noGrp="1" noChangeArrowheads="1"/>
          </p:cNvSpPr>
          <p:nvPr>
            <p:ph type="dt" sz="half" idx="10"/>
          </p:nvPr>
        </p:nvSpPr>
        <p:spPr>
          <a:ln/>
        </p:spPr>
        <p:txBody>
          <a:bodyPr/>
          <a:lstStyle>
            <a:lvl1pPr>
              <a:defRPr/>
            </a:lvl1pPr>
          </a:lstStyle>
          <a:p>
            <a:pPr>
              <a:defRPr/>
            </a:pPr>
            <a:endParaRPr lang="en-GB"/>
          </a:p>
        </p:txBody>
      </p:sp>
      <p:sp>
        <p:nvSpPr>
          <p:cNvPr id="5" name="Rectangle 7">
            <a:extLst>
              <a:ext uri="{FF2B5EF4-FFF2-40B4-BE49-F238E27FC236}">
                <a16:creationId xmlns:a16="http://schemas.microsoft.com/office/drawing/2014/main" id="{CCCB7350-2608-4234-B220-46011DD908A8}"/>
              </a:ext>
            </a:extLst>
          </p:cNvPr>
          <p:cNvSpPr>
            <a:spLocks noGrp="1" noChangeArrowheads="1"/>
          </p:cNvSpPr>
          <p:nvPr>
            <p:ph type="ftr" sz="quarter" idx="11"/>
          </p:nvPr>
        </p:nvSpPr>
        <p:spPr>
          <a:ln/>
        </p:spPr>
        <p:txBody>
          <a:bodyPr/>
          <a:lstStyle>
            <a:lvl1pPr>
              <a:defRPr/>
            </a:lvl1pPr>
          </a:lstStyle>
          <a:p>
            <a:pPr>
              <a:defRPr/>
            </a:pPr>
            <a:endParaRPr lang="en-GB"/>
          </a:p>
        </p:txBody>
      </p:sp>
      <p:sp>
        <p:nvSpPr>
          <p:cNvPr id="6" name="Rectangle 8">
            <a:extLst>
              <a:ext uri="{FF2B5EF4-FFF2-40B4-BE49-F238E27FC236}">
                <a16:creationId xmlns:a16="http://schemas.microsoft.com/office/drawing/2014/main" id="{EE0E13CD-6984-4C7C-A981-B3B5231BBEF8}"/>
              </a:ext>
            </a:extLst>
          </p:cNvPr>
          <p:cNvSpPr>
            <a:spLocks noGrp="1" noChangeArrowheads="1"/>
          </p:cNvSpPr>
          <p:nvPr>
            <p:ph type="sldNum" sz="quarter" idx="12"/>
          </p:nvPr>
        </p:nvSpPr>
        <p:spPr>
          <a:ln/>
        </p:spPr>
        <p:txBody>
          <a:bodyPr/>
          <a:lstStyle>
            <a:lvl1pPr>
              <a:defRPr/>
            </a:lvl1pPr>
          </a:lstStyle>
          <a:p>
            <a:pPr>
              <a:defRPr/>
            </a:pPr>
            <a:fld id="{C8FE73D3-9747-49C3-BB0B-9AF09A52048A}" type="slidenum">
              <a:rPr lang="en-GB" altLang="en-US"/>
              <a:pPr>
                <a:defRPr/>
              </a:pPr>
              <a:t>‹#›</a:t>
            </a:fld>
            <a:endParaRPr lang="en-GB" altLang="en-US"/>
          </a:p>
        </p:txBody>
      </p:sp>
    </p:spTree>
    <p:extLst>
      <p:ext uri="{BB962C8B-B14F-4D97-AF65-F5344CB8AC3E}">
        <p14:creationId xmlns:p14="http://schemas.microsoft.com/office/powerpoint/2010/main" val="8866364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566738" y="1752600"/>
            <a:ext cx="3924300" cy="4267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3438" y="1752600"/>
            <a:ext cx="3924300" cy="4267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Rectangle 6">
            <a:extLst>
              <a:ext uri="{FF2B5EF4-FFF2-40B4-BE49-F238E27FC236}">
                <a16:creationId xmlns:a16="http://schemas.microsoft.com/office/drawing/2014/main" id="{F1B29065-932C-4AF4-A940-20A9342D12C4}"/>
              </a:ext>
            </a:extLst>
          </p:cNvPr>
          <p:cNvSpPr>
            <a:spLocks noGrp="1" noChangeArrowheads="1"/>
          </p:cNvSpPr>
          <p:nvPr>
            <p:ph type="dt" sz="half" idx="10"/>
          </p:nvPr>
        </p:nvSpPr>
        <p:spPr>
          <a:ln/>
        </p:spPr>
        <p:txBody>
          <a:bodyPr/>
          <a:lstStyle>
            <a:lvl1pPr>
              <a:defRPr/>
            </a:lvl1pPr>
          </a:lstStyle>
          <a:p>
            <a:pPr>
              <a:defRPr/>
            </a:pPr>
            <a:endParaRPr lang="en-GB"/>
          </a:p>
        </p:txBody>
      </p:sp>
      <p:sp>
        <p:nvSpPr>
          <p:cNvPr id="6" name="Rectangle 7">
            <a:extLst>
              <a:ext uri="{FF2B5EF4-FFF2-40B4-BE49-F238E27FC236}">
                <a16:creationId xmlns:a16="http://schemas.microsoft.com/office/drawing/2014/main" id="{13EEECAE-3FE6-46BB-BE0C-FF07F25E188C}"/>
              </a:ext>
            </a:extLst>
          </p:cNvPr>
          <p:cNvSpPr>
            <a:spLocks noGrp="1" noChangeArrowheads="1"/>
          </p:cNvSpPr>
          <p:nvPr>
            <p:ph type="ftr" sz="quarter" idx="11"/>
          </p:nvPr>
        </p:nvSpPr>
        <p:spPr>
          <a:ln/>
        </p:spPr>
        <p:txBody>
          <a:bodyPr/>
          <a:lstStyle>
            <a:lvl1pPr>
              <a:defRPr/>
            </a:lvl1pPr>
          </a:lstStyle>
          <a:p>
            <a:pPr>
              <a:defRPr/>
            </a:pPr>
            <a:endParaRPr lang="en-GB"/>
          </a:p>
        </p:txBody>
      </p:sp>
      <p:sp>
        <p:nvSpPr>
          <p:cNvPr id="7" name="Rectangle 8">
            <a:extLst>
              <a:ext uri="{FF2B5EF4-FFF2-40B4-BE49-F238E27FC236}">
                <a16:creationId xmlns:a16="http://schemas.microsoft.com/office/drawing/2014/main" id="{36F644A7-1D71-44AA-B8F6-23D020EA56E8}"/>
              </a:ext>
            </a:extLst>
          </p:cNvPr>
          <p:cNvSpPr>
            <a:spLocks noGrp="1" noChangeArrowheads="1"/>
          </p:cNvSpPr>
          <p:nvPr>
            <p:ph type="sldNum" sz="quarter" idx="12"/>
          </p:nvPr>
        </p:nvSpPr>
        <p:spPr>
          <a:ln/>
        </p:spPr>
        <p:txBody>
          <a:bodyPr/>
          <a:lstStyle>
            <a:lvl1pPr>
              <a:defRPr/>
            </a:lvl1pPr>
          </a:lstStyle>
          <a:p>
            <a:pPr>
              <a:defRPr/>
            </a:pPr>
            <a:fld id="{24F16B33-951D-42A3-94C5-9B5ACDC0002A}" type="slidenum">
              <a:rPr lang="en-GB" altLang="en-US"/>
              <a:pPr>
                <a:defRPr/>
              </a:pPr>
              <a:t>‹#›</a:t>
            </a:fld>
            <a:endParaRPr lang="en-GB" altLang="en-US"/>
          </a:p>
        </p:txBody>
      </p:sp>
    </p:spTree>
    <p:extLst>
      <p:ext uri="{BB962C8B-B14F-4D97-AF65-F5344CB8AC3E}">
        <p14:creationId xmlns:p14="http://schemas.microsoft.com/office/powerpoint/2010/main" val="304503715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Rectangle 6">
            <a:extLst>
              <a:ext uri="{FF2B5EF4-FFF2-40B4-BE49-F238E27FC236}">
                <a16:creationId xmlns:a16="http://schemas.microsoft.com/office/drawing/2014/main" id="{71EDD533-79D8-4ACF-A7CD-8942B88C2CC8}"/>
              </a:ext>
            </a:extLst>
          </p:cNvPr>
          <p:cNvSpPr>
            <a:spLocks noGrp="1" noChangeArrowheads="1"/>
          </p:cNvSpPr>
          <p:nvPr>
            <p:ph type="dt" sz="half" idx="10"/>
          </p:nvPr>
        </p:nvSpPr>
        <p:spPr>
          <a:ln/>
        </p:spPr>
        <p:txBody>
          <a:bodyPr/>
          <a:lstStyle>
            <a:lvl1pPr>
              <a:defRPr/>
            </a:lvl1pPr>
          </a:lstStyle>
          <a:p>
            <a:pPr>
              <a:defRPr/>
            </a:pPr>
            <a:endParaRPr lang="en-GB"/>
          </a:p>
        </p:txBody>
      </p:sp>
      <p:sp>
        <p:nvSpPr>
          <p:cNvPr id="8" name="Rectangle 7">
            <a:extLst>
              <a:ext uri="{FF2B5EF4-FFF2-40B4-BE49-F238E27FC236}">
                <a16:creationId xmlns:a16="http://schemas.microsoft.com/office/drawing/2014/main" id="{575C8384-9E49-485F-B00A-BC719C1E0C74}"/>
              </a:ext>
            </a:extLst>
          </p:cNvPr>
          <p:cNvSpPr>
            <a:spLocks noGrp="1" noChangeArrowheads="1"/>
          </p:cNvSpPr>
          <p:nvPr>
            <p:ph type="ftr" sz="quarter" idx="11"/>
          </p:nvPr>
        </p:nvSpPr>
        <p:spPr>
          <a:ln/>
        </p:spPr>
        <p:txBody>
          <a:bodyPr/>
          <a:lstStyle>
            <a:lvl1pPr>
              <a:defRPr/>
            </a:lvl1pPr>
          </a:lstStyle>
          <a:p>
            <a:pPr>
              <a:defRPr/>
            </a:pPr>
            <a:endParaRPr lang="en-GB"/>
          </a:p>
        </p:txBody>
      </p:sp>
      <p:sp>
        <p:nvSpPr>
          <p:cNvPr id="9" name="Rectangle 8">
            <a:extLst>
              <a:ext uri="{FF2B5EF4-FFF2-40B4-BE49-F238E27FC236}">
                <a16:creationId xmlns:a16="http://schemas.microsoft.com/office/drawing/2014/main" id="{3BF6DBC2-253A-4EDC-9F71-72FB57E74DB1}"/>
              </a:ext>
            </a:extLst>
          </p:cNvPr>
          <p:cNvSpPr>
            <a:spLocks noGrp="1" noChangeArrowheads="1"/>
          </p:cNvSpPr>
          <p:nvPr>
            <p:ph type="sldNum" sz="quarter" idx="12"/>
          </p:nvPr>
        </p:nvSpPr>
        <p:spPr>
          <a:ln/>
        </p:spPr>
        <p:txBody>
          <a:bodyPr/>
          <a:lstStyle>
            <a:lvl1pPr>
              <a:defRPr/>
            </a:lvl1pPr>
          </a:lstStyle>
          <a:p>
            <a:pPr>
              <a:defRPr/>
            </a:pPr>
            <a:fld id="{F7391540-41D3-4475-B39D-200BDAD0CEEB}" type="slidenum">
              <a:rPr lang="en-GB" altLang="en-US"/>
              <a:pPr>
                <a:defRPr/>
              </a:pPr>
              <a:t>‹#›</a:t>
            </a:fld>
            <a:endParaRPr lang="en-GB" altLang="en-US"/>
          </a:p>
        </p:txBody>
      </p:sp>
    </p:spTree>
    <p:extLst>
      <p:ext uri="{BB962C8B-B14F-4D97-AF65-F5344CB8AC3E}">
        <p14:creationId xmlns:p14="http://schemas.microsoft.com/office/powerpoint/2010/main" val="31396788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Rectangle 6">
            <a:extLst>
              <a:ext uri="{FF2B5EF4-FFF2-40B4-BE49-F238E27FC236}">
                <a16:creationId xmlns:a16="http://schemas.microsoft.com/office/drawing/2014/main" id="{D1C9FBB2-2C1F-41A5-BA12-72C9B28DF860}"/>
              </a:ext>
            </a:extLst>
          </p:cNvPr>
          <p:cNvSpPr>
            <a:spLocks noGrp="1" noChangeArrowheads="1"/>
          </p:cNvSpPr>
          <p:nvPr>
            <p:ph type="dt" sz="half" idx="10"/>
          </p:nvPr>
        </p:nvSpPr>
        <p:spPr>
          <a:ln/>
        </p:spPr>
        <p:txBody>
          <a:bodyPr/>
          <a:lstStyle>
            <a:lvl1pPr>
              <a:defRPr/>
            </a:lvl1pPr>
          </a:lstStyle>
          <a:p>
            <a:pPr>
              <a:defRPr/>
            </a:pPr>
            <a:endParaRPr lang="en-GB"/>
          </a:p>
        </p:txBody>
      </p:sp>
      <p:sp>
        <p:nvSpPr>
          <p:cNvPr id="4" name="Rectangle 7">
            <a:extLst>
              <a:ext uri="{FF2B5EF4-FFF2-40B4-BE49-F238E27FC236}">
                <a16:creationId xmlns:a16="http://schemas.microsoft.com/office/drawing/2014/main" id="{01C1F321-23BB-4577-BA45-56AC243CA2AB}"/>
              </a:ext>
            </a:extLst>
          </p:cNvPr>
          <p:cNvSpPr>
            <a:spLocks noGrp="1" noChangeArrowheads="1"/>
          </p:cNvSpPr>
          <p:nvPr>
            <p:ph type="ftr" sz="quarter" idx="11"/>
          </p:nvPr>
        </p:nvSpPr>
        <p:spPr>
          <a:ln/>
        </p:spPr>
        <p:txBody>
          <a:bodyPr/>
          <a:lstStyle>
            <a:lvl1pPr>
              <a:defRPr/>
            </a:lvl1pPr>
          </a:lstStyle>
          <a:p>
            <a:pPr>
              <a:defRPr/>
            </a:pPr>
            <a:endParaRPr lang="en-GB"/>
          </a:p>
        </p:txBody>
      </p:sp>
      <p:sp>
        <p:nvSpPr>
          <p:cNvPr id="5" name="Rectangle 8">
            <a:extLst>
              <a:ext uri="{FF2B5EF4-FFF2-40B4-BE49-F238E27FC236}">
                <a16:creationId xmlns:a16="http://schemas.microsoft.com/office/drawing/2014/main" id="{BCBDC9BD-8556-4BE5-90E7-197D3FDD0195}"/>
              </a:ext>
            </a:extLst>
          </p:cNvPr>
          <p:cNvSpPr>
            <a:spLocks noGrp="1" noChangeArrowheads="1"/>
          </p:cNvSpPr>
          <p:nvPr>
            <p:ph type="sldNum" sz="quarter" idx="12"/>
          </p:nvPr>
        </p:nvSpPr>
        <p:spPr>
          <a:ln/>
        </p:spPr>
        <p:txBody>
          <a:bodyPr/>
          <a:lstStyle>
            <a:lvl1pPr>
              <a:defRPr/>
            </a:lvl1pPr>
          </a:lstStyle>
          <a:p>
            <a:pPr>
              <a:defRPr/>
            </a:pPr>
            <a:fld id="{9DA76D07-8C52-40F4-96BA-77BF5C50E473}" type="slidenum">
              <a:rPr lang="en-GB" altLang="en-US"/>
              <a:pPr>
                <a:defRPr/>
              </a:pPr>
              <a:t>‹#›</a:t>
            </a:fld>
            <a:endParaRPr lang="en-GB" altLang="en-US"/>
          </a:p>
        </p:txBody>
      </p:sp>
    </p:spTree>
    <p:extLst>
      <p:ext uri="{BB962C8B-B14F-4D97-AF65-F5344CB8AC3E}">
        <p14:creationId xmlns:p14="http://schemas.microsoft.com/office/powerpoint/2010/main" val="91474776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6">
            <a:extLst>
              <a:ext uri="{FF2B5EF4-FFF2-40B4-BE49-F238E27FC236}">
                <a16:creationId xmlns:a16="http://schemas.microsoft.com/office/drawing/2014/main" id="{40DFAD2B-1350-42C5-A6AE-C0CFA6C9ECE3}"/>
              </a:ext>
            </a:extLst>
          </p:cNvPr>
          <p:cNvSpPr>
            <a:spLocks noGrp="1" noChangeArrowheads="1"/>
          </p:cNvSpPr>
          <p:nvPr>
            <p:ph type="dt" sz="half" idx="10"/>
          </p:nvPr>
        </p:nvSpPr>
        <p:spPr>
          <a:ln/>
        </p:spPr>
        <p:txBody>
          <a:bodyPr/>
          <a:lstStyle>
            <a:lvl1pPr>
              <a:defRPr/>
            </a:lvl1pPr>
          </a:lstStyle>
          <a:p>
            <a:pPr>
              <a:defRPr/>
            </a:pPr>
            <a:endParaRPr lang="en-GB"/>
          </a:p>
        </p:txBody>
      </p:sp>
      <p:sp>
        <p:nvSpPr>
          <p:cNvPr id="3" name="Rectangle 7">
            <a:extLst>
              <a:ext uri="{FF2B5EF4-FFF2-40B4-BE49-F238E27FC236}">
                <a16:creationId xmlns:a16="http://schemas.microsoft.com/office/drawing/2014/main" id="{D0072BED-0626-4F78-B653-7A912410E221}"/>
              </a:ext>
            </a:extLst>
          </p:cNvPr>
          <p:cNvSpPr>
            <a:spLocks noGrp="1" noChangeArrowheads="1"/>
          </p:cNvSpPr>
          <p:nvPr>
            <p:ph type="ftr" sz="quarter" idx="11"/>
          </p:nvPr>
        </p:nvSpPr>
        <p:spPr>
          <a:ln/>
        </p:spPr>
        <p:txBody>
          <a:bodyPr/>
          <a:lstStyle>
            <a:lvl1pPr>
              <a:defRPr/>
            </a:lvl1pPr>
          </a:lstStyle>
          <a:p>
            <a:pPr>
              <a:defRPr/>
            </a:pPr>
            <a:endParaRPr lang="en-GB"/>
          </a:p>
        </p:txBody>
      </p:sp>
      <p:sp>
        <p:nvSpPr>
          <p:cNvPr id="4" name="Rectangle 8">
            <a:extLst>
              <a:ext uri="{FF2B5EF4-FFF2-40B4-BE49-F238E27FC236}">
                <a16:creationId xmlns:a16="http://schemas.microsoft.com/office/drawing/2014/main" id="{AB22CDD0-FBF0-4C4F-B3FD-A3CDC0CC780E}"/>
              </a:ext>
            </a:extLst>
          </p:cNvPr>
          <p:cNvSpPr>
            <a:spLocks noGrp="1" noChangeArrowheads="1"/>
          </p:cNvSpPr>
          <p:nvPr>
            <p:ph type="sldNum" sz="quarter" idx="12"/>
          </p:nvPr>
        </p:nvSpPr>
        <p:spPr>
          <a:ln/>
        </p:spPr>
        <p:txBody>
          <a:bodyPr/>
          <a:lstStyle>
            <a:lvl1pPr>
              <a:defRPr/>
            </a:lvl1pPr>
          </a:lstStyle>
          <a:p>
            <a:pPr>
              <a:defRPr/>
            </a:pPr>
            <a:fld id="{B8062ACC-BBA6-4CF7-A464-5521E57F6DF3}" type="slidenum">
              <a:rPr lang="en-GB" altLang="en-US"/>
              <a:pPr>
                <a:defRPr/>
              </a:pPr>
              <a:t>‹#›</a:t>
            </a:fld>
            <a:endParaRPr lang="en-GB" altLang="en-US"/>
          </a:p>
        </p:txBody>
      </p:sp>
    </p:spTree>
    <p:extLst>
      <p:ext uri="{BB962C8B-B14F-4D97-AF65-F5344CB8AC3E}">
        <p14:creationId xmlns:p14="http://schemas.microsoft.com/office/powerpoint/2010/main" val="393637147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6">
            <a:extLst>
              <a:ext uri="{FF2B5EF4-FFF2-40B4-BE49-F238E27FC236}">
                <a16:creationId xmlns:a16="http://schemas.microsoft.com/office/drawing/2014/main" id="{A71A3DEF-13AC-413F-AF0B-83552C81BE5E}"/>
              </a:ext>
            </a:extLst>
          </p:cNvPr>
          <p:cNvSpPr>
            <a:spLocks noGrp="1" noChangeArrowheads="1"/>
          </p:cNvSpPr>
          <p:nvPr>
            <p:ph type="dt" sz="half" idx="10"/>
          </p:nvPr>
        </p:nvSpPr>
        <p:spPr>
          <a:ln/>
        </p:spPr>
        <p:txBody>
          <a:bodyPr/>
          <a:lstStyle>
            <a:lvl1pPr>
              <a:defRPr/>
            </a:lvl1pPr>
          </a:lstStyle>
          <a:p>
            <a:pPr>
              <a:defRPr/>
            </a:pPr>
            <a:endParaRPr lang="en-GB"/>
          </a:p>
        </p:txBody>
      </p:sp>
      <p:sp>
        <p:nvSpPr>
          <p:cNvPr id="6" name="Rectangle 7">
            <a:extLst>
              <a:ext uri="{FF2B5EF4-FFF2-40B4-BE49-F238E27FC236}">
                <a16:creationId xmlns:a16="http://schemas.microsoft.com/office/drawing/2014/main" id="{31422566-EC14-4002-9A09-63BA95A29F12}"/>
              </a:ext>
            </a:extLst>
          </p:cNvPr>
          <p:cNvSpPr>
            <a:spLocks noGrp="1" noChangeArrowheads="1"/>
          </p:cNvSpPr>
          <p:nvPr>
            <p:ph type="ftr" sz="quarter" idx="11"/>
          </p:nvPr>
        </p:nvSpPr>
        <p:spPr>
          <a:ln/>
        </p:spPr>
        <p:txBody>
          <a:bodyPr/>
          <a:lstStyle>
            <a:lvl1pPr>
              <a:defRPr/>
            </a:lvl1pPr>
          </a:lstStyle>
          <a:p>
            <a:pPr>
              <a:defRPr/>
            </a:pPr>
            <a:endParaRPr lang="en-GB"/>
          </a:p>
        </p:txBody>
      </p:sp>
      <p:sp>
        <p:nvSpPr>
          <p:cNvPr id="7" name="Rectangle 8">
            <a:extLst>
              <a:ext uri="{FF2B5EF4-FFF2-40B4-BE49-F238E27FC236}">
                <a16:creationId xmlns:a16="http://schemas.microsoft.com/office/drawing/2014/main" id="{DF4880AC-84C3-4727-AF9F-77E0F9104CDE}"/>
              </a:ext>
            </a:extLst>
          </p:cNvPr>
          <p:cNvSpPr>
            <a:spLocks noGrp="1" noChangeArrowheads="1"/>
          </p:cNvSpPr>
          <p:nvPr>
            <p:ph type="sldNum" sz="quarter" idx="12"/>
          </p:nvPr>
        </p:nvSpPr>
        <p:spPr>
          <a:ln/>
        </p:spPr>
        <p:txBody>
          <a:bodyPr/>
          <a:lstStyle>
            <a:lvl1pPr>
              <a:defRPr/>
            </a:lvl1pPr>
          </a:lstStyle>
          <a:p>
            <a:pPr>
              <a:defRPr/>
            </a:pPr>
            <a:fld id="{2C8DB71D-0F5B-4BC0-BBB8-D7CFC3113AC4}" type="slidenum">
              <a:rPr lang="en-GB" altLang="en-US"/>
              <a:pPr>
                <a:defRPr/>
              </a:pPr>
              <a:t>‹#›</a:t>
            </a:fld>
            <a:endParaRPr lang="en-GB" altLang="en-US"/>
          </a:p>
        </p:txBody>
      </p:sp>
    </p:spTree>
    <p:extLst>
      <p:ext uri="{BB962C8B-B14F-4D97-AF65-F5344CB8AC3E}">
        <p14:creationId xmlns:p14="http://schemas.microsoft.com/office/powerpoint/2010/main" val="125997998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6">
            <a:extLst>
              <a:ext uri="{FF2B5EF4-FFF2-40B4-BE49-F238E27FC236}">
                <a16:creationId xmlns:a16="http://schemas.microsoft.com/office/drawing/2014/main" id="{7B4ED837-1B47-4903-9292-F02F76A7462B}"/>
              </a:ext>
            </a:extLst>
          </p:cNvPr>
          <p:cNvSpPr>
            <a:spLocks noGrp="1" noChangeArrowheads="1"/>
          </p:cNvSpPr>
          <p:nvPr>
            <p:ph type="dt" sz="half" idx="10"/>
          </p:nvPr>
        </p:nvSpPr>
        <p:spPr>
          <a:ln/>
        </p:spPr>
        <p:txBody>
          <a:bodyPr/>
          <a:lstStyle>
            <a:lvl1pPr>
              <a:defRPr/>
            </a:lvl1pPr>
          </a:lstStyle>
          <a:p>
            <a:pPr>
              <a:defRPr/>
            </a:pPr>
            <a:endParaRPr lang="en-GB"/>
          </a:p>
        </p:txBody>
      </p:sp>
      <p:sp>
        <p:nvSpPr>
          <p:cNvPr id="6" name="Rectangle 7">
            <a:extLst>
              <a:ext uri="{FF2B5EF4-FFF2-40B4-BE49-F238E27FC236}">
                <a16:creationId xmlns:a16="http://schemas.microsoft.com/office/drawing/2014/main" id="{B28A311D-49EA-484B-84D2-FBB81CA43C0B}"/>
              </a:ext>
            </a:extLst>
          </p:cNvPr>
          <p:cNvSpPr>
            <a:spLocks noGrp="1" noChangeArrowheads="1"/>
          </p:cNvSpPr>
          <p:nvPr>
            <p:ph type="ftr" sz="quarter" idx="11"/>
          </p:nvPr>
        </p:nvSpPr>
        <p:spPr>
          <a:ln/>
        </p:spPr>
        <p:txBody>
          <a:bodyPr/>
          <a:lstStyle>
            <a:lvl1pPr>
              <a:defRPr/>
            </a:lvl1pPr>
          </a:lstStyle>
          <a:p>
            <a:pPr>
              <a:defRPr/>
            </a:pPr>
            <a:endParaRPr lang="en-GB"/>
          </a:p>
        </p:txBody>
      </p:sp>
      <p:sp>
        <p:nvSpPr>
          <p:cNvPr id="7" name="Rectangle 8">
            <a:extLst>
              <a:ext uri="{FF2B5EF4-FFF2-40B4-BE49-F238E27FC236}">
                <a16:creationId xmlns:a16="http://schemas.microsoft.com/office/drawing/2014/main" id="{74EC1624-2549-4739-BBD6-BDAE86C10920}"/>
              </a:ext>
            </a:extLst>
          </p:cNvPr>
          <p:cNvSpPr>
            <a:spLocks noGrp="1" noChangeArrowheads="1"/>
          </p:cNvSpPr>
          <p:nvPr>
            <p:ph type="sldNum" sz="quarter" idx="12"/>
          </p:nvPr>
        </p:nvSpPr>
        <p:spPr>
          <a:ln/>
        </p:spPr>
        <p:txBody>
          <a:bodyPr/>
          <a:lstStyle>
            <a:lvl1pPr>
              <a:defRPr/>
            </a:lvl1pPr>
          </a:lstStyle>
          <a:p>
            <a:pPr>
              <a:defRPr/>
            </a:pPr>
            <a:fld id="{D3E72E05-B40F-4FC8-A2CC-6E90CB630C8E}" type="slidenum">
              <a:rPr lang="en-GB" altLang="en-US"/>
              <a:pPr>
                <a:defRPr/>
              </a:pPr>
              <a:t>‹#›</a:t>
            </a:fld>
            <a:endParaRPr lang="en-GB" altLang="en-US"/>
          </a:p>
        </p:txBody>
      </p:sp>
    </p:spTree>
    <p:extLst>
      <p:ext uri="{BB962C8B-B14F-4D97-AF65-F5344CB8AC3E}">
        <p14:creationId xmlns:p14="http://schemas.microsoft.com/office/powerpoint/2010/main" val="2828577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tile tx="0" ty="0" sx="100000" sy="100000" flip="none" algn="tl"/>
        </a:blip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F411A52A-464F-4E78-A8AC-D57EAE005EE3}"/>
              </a:ext>
            </a:extLst>
          </p:cNvPr>
          <p:cNvSpPr>
            <a:spLocks noGrp="1" noChangeArrowheads="1"/>
          </p:cNvSpPr>
          <p:nvPr>
            <p:ph type="title"/>
          </p:nvPr>
        </p:nvSpPr>
        <p:spPr bwMode="auto">
          <a:xfrm>
            <a:off x="574675" y="304800"/>
            <a:ext cx="8001000" cy="1216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p>
            <a:pPr lvl="0"/>
            <a:r>
              <a:rPr lang="en-GB" altLang="en-US"/>
              <a:t>Click to edit Master title style</a:t>
            </a:r>
          </a:p>
        </p:txBody>
      </p:sp>
      <p:sp>
        <p:nvSpPr>
          <p:cNvPr id="1027" name="Rectangle 3">
            <a:extLst>
              <a:ext uri="{FF2B5EF4-FFF2-40B4-BE49-F238E27FC236}">
                <a16:creationId xmlns:a16="http://schemas.microsoft.com/office/drawing/2014/main" id="{42497B5D-477E-48B8-A7F4-54D6B3B03DDD}"/>
              </a:ext>
            </a:extLst>
          </p:cNvPr>
          <p:cNvSpPr>
            <a:spLocks noGrp="1" noChangeArrowheads="1"/>
          </p:cNvSpPr>
          <p:nvPr>
            <p:ph type="body" idx="1"/>
          </p:nvPr>
        </p:nvSpPr>
        <p:spPr bwMode="auto">
          <a:xfrm>
            <a:off x="566738" y="1752600"/>
            <a:ext cx="8001000" cy="426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GB" altLang="en-US"/>
              <a:t>Click to edit Master text styles</a:t>
            </a:r>
          </a:p>
          <a:p>
            <a:pPr lvl="1"/>
            <a:r>
              <a:rPr lang="en-GB" altLang="en-US"/>
              <a:t>Second level</a:t>
            </a:r>
          </a:p>
          <a:p>
            <a:pPr lvl="2"/>
            <a:r>
              <a:rPr lang="en-GB" altLang="en-US"/>
              <a:t>Third level</a:t>
            </a:r>
          </a:p>
          <a:p>
            <a:pPr lvl="3"/>
            <a:r>
              <a:rPr lang="en-GB" altLang="en-US"/>
              <a:t>Fourth level</a:t>
            </a:r>
          </a:p>
          <a:p>
            <a:pPr lvl="4"/>
            <a:r>
              <a:rPr lang="en-GB" altLang="en-US"/>
              <a:t>Fifth level</a:t>
            </a:r>
          </a:p>
        </p:txBody>
      </p:sp>
      <p:sp>
        <p:nvSpPr>
          <p:cNvPr id="1028" name="AutoShape 4">
            <a:extLst>
              <a:ext uri="{FF2B5EF4-FFF2-40B4-BE49-F238E27FC236}">
                <a16:creationId xmlns:a16="http://schemas.microsoft.com/office/drawing/2014/main" id="{5752D4FD-3B78-4607-BA65-D86903E5CB92}"/>
              </a:ext>
            </a:extLst>
          </p:cNvPr>
          <p:cNvSpPr>
            <a:spLocks noChangeArrowheads="1"/>
          </p:cNvSpPr>
          <p:nvPr/>
        </p:nvSpPr>
        <p:spPr bwMode="auto">
          <a:xfrm>
            <a:off x="609600" y="1566863"/>
            <a:ext cx="7958138" cy="109537"/>
          </a:xfrm>
          <a:custGeom>
            <a:avLst/>
            <a:gdLst>
              <a:gd name="T0" fmla="*/ 0 w 1000"/>
              <a:gd name="T1" fmla="*/ 0 h 1000"/>
              <a:gd name="T2" fmla="*/ 2147483646 w 1000"/>
              <a:gd name="T3" fmla="*/ 0 h 1000"/>
              <a:gd name="T4" fmla="*/ 2147483646 w 1000"/>
              <a:gd name="T5" fmla="*/ 2147483646 h 1000"/>
              <a:gd name="T6" fmla="*/ 0 w 1000"/>
              <a:gd name="T7" fmla="*/ 2147483646 h 1000"/>
              <a:gd name="T8" fmla="*/ 0 w 1000"/>
              <a:gd name="T9" fmla="*/ 0 h 1000"/>
              <a:gd name="T10" fmla="*/ 2147483646 w 1000"/>
              <a:gd name="T11" fmla="*/ 0 h 1000"/>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000" h="1000" stroke="0">
                <a:moveTo>
                  <a:pt x="0" y="0"/>
                </a:moveTo>
                <a:lnTo>
                  <a:pt x="585" y="0"/>
                </a:lnTo>
                <a:lnTo>
                  <a:pt x="585" y="1000"/>
                </a:lnTo>
                <a:lnTo>
                  <a:pt x="0" y="1000"/>
                </a:lnTo>
                <a:lnTo>
                  <a:pt x="0" y="0"/>
                </a:lnTo>
                <a:close/>
              </a:path>
              <a:path w="1000" h="1000">
                <a:moveTo>
                  <a:pt x="0" y="0"/>
                </a:moveTo>
                <a:lnTo>
                  <a:pt x="1000" y="0"/>
                </a:lnTo>
              </a:path>
            </a:pathLst>
          </a:custGeom>
          <a:solidFill>
            <a:schemeClr val="accent2"/>
          </a:solidFill>
          <a:ln w="9525">
            <a:solidFill>
              <a:schemeClr val="accent2"/>
            </a:solidFill>
            <a:round/>
            <a:headEnd/>
            <a:tailEnd/>
          </a:ln>
        </p:spPr>
        <p:txBody>
          <a:bodyPr/>
          <a:lstStyle/>
          <a:p>
            <a:endParaRPr lang="en-GB"/>
          </a:p>
        </p:txBody>
      </p:sp>
      <p:sp>
        <p:nvSpPr>
          <p:cNvPr id="1029" name="Line 5">
            <a:extLst>
              <a:ext uri="{FF2B5EF4-FFF2-40B4-BE49-F238E27FC236}">
                <a16:creationId xmlns:a16="http://schemas.microsoft.com/office/drawing/2014/main" id="{F9379F35-66B0-486F-A5D5-904A6607759B}"/>
              </a:ext>
            </a:extLst>
          </p:cNvPr>
          <p:cNvSpPr>
            <a:spLocks noChangeShapeType="1"/>
          </p:cNvSpPr>
          <p:nvPr/>
        </p:nvSpPr>
        <p:spPr bwMode="auto">
          <a:xfrm flipV="1">
            <a:off x="609600" y="6172200"/>
            <a:ext cx="7924800" cy="0"/>
          </a:xfrm>
          <a:prstGeom prst="line">
            <a:avLst/>
          </a:prstGeom>
          <a:noFill/>
          <a:ln w="3175">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23558" name="Rectangle 6">
            <a:extLst>
              <a:ext uri="{FF2B5EF4-FFF2-40B4-BE49-F238E27FC236}">
                <a16:creationId xmlns:a16="http://schemas.microsoft.com/office/drawing/2014/main" id="{0A586F06-0951-4F5A-B7C1-ACC660173232}"/>
              </a:ext>
            </a:extLst>
          </p:cNvPr>
          <p:cNvSpPr>
            <a:spLocks noGrp="1" noChangeArrowheads="1"/>
          </p:cNvSpPr>
          <p:nvPr>
            <p:ph type="dt" sz="half" idx="2"/>
          </p:nvPr>
        </p:nvSpPr>
        <p:spPr bwMode="auto">
          <a:xfrm>
            <a:off x="609600" y="6245225"/>
            <a:ext cx="19812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200"/>
            </a:lvl1pPr>
          </a:lstStyle>
          <a:p>
            <a:pPr>
              <a:defRPr/>
            </a:pPr>
            <a:endParaRPr lang="en-GB"/>
          </a:p>
        </p:txBody>
      </p:sp>
      <p:sp>
        <p:nvSpPr>
          <p:cNvPr id="23559" name="Rectangle 7">
            <a:extLst>
              <a:ext uri="{FF2B5EF4-FFF2-40B4-BE49-F238E27FC236}">
                <a16:creationId xmlns:a16="http://schemas.microsoft.com/office/drawing/2014/main" id="{9488F675-B27D-4A7E-B9C6-089892F4AB87}"/>
              </a:ext>
            </a:extLst>
          </p:cNvPr>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eaLnBrk="1" hangingPunct="1">
              <a:defRPr sz="1200"/>
            </a:lvl1pPr>
          </a:lstStyle>
          <a:p>
            <a:pPr>
              <a:defRPr/>
            </a:pPr>
            <a:endParaRPr lang="en-GB"/>
          </a:p>
        </p:txBody>
      </p:sp>
      <p:sp>
        <p:nvSpPr>
          <p:cNvPr id="23560" name="Rectangle 8">
            <a:extLst>
              <a:ext uri="{FF2B5EF4-FFF2-40B4-BE49-F238E27FC236}">
                <a16:creationId xmlns:a16="http://schemas.microsoft.com/office/drawing/2014/main" id="{680F851D-A45F-45C1-9CC1-44F052B422AE}"/>
              </a:ext>
            </a:extLst>
          </p:cNvPr>
          <p:cNvSpPr>
            <a:spLocks noGrp="1" noChangeArrowheads="1"/>
          </p:cNvSpPr>
          <p:nvPr>
            <p:ph type="sldNum" sz="quarter" idx="4"/>
          </p:nvPr>
        </p:nvSpPr>
        <p:spPr bwMode="auto">
          <a:xfrm>
            <a:off x="6553200" y="6245225"/>
            <a:ext cx="19812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200" smtClean="0"/>
            </a:lvl1pPr>
          </a:lstStyle>
          <a:p>
            <a:pPr>
              <a:defRPr/>
            </a:pPr>
            <a:fld id="{1D74BAA1-BAE1-4020-95B1-BD66AA494F6C}" type="slidenum">
              <a:rPr lang="en-GB" altLang="en-US"/>
              <a:pPr>
                <a:defRPr/>
              </a:pPr>
              <a:t>‹#›</a:t>
            </a:fld>
            <a:endParaRPr lang="en-GB" altLang="en-US"/>
          </a:p>
        </p:txBody>
      </p:sp>
    </p:spTree>
  </p:cSld>
  <p:clrMap bg1="lt1" tx1="dk1" bg2="lt2" tx2="dk2" accent1="accent1" accent2="accent2" accent3="accent3" accent4="accent4" accent5="accent5" accent6="accent6" hlink="hlink" folHlink="folHlink"/>
  <p:sldLayoutIdLst>
    <p:sldLayoutId id="2147484014" r:id="rId1"/>
    <p:sldLayoutId id="2147484004" r:id="rId2"/>
    <p:sldLayoutId id="2147484005" r:id="rId3"/>
    <p:sldLayoutId id="2147484006" r:id="rId4"/>
    <p:sldLayoutId id="2147484007" r:id="rId5"/>
    <p:sldLayoutId id="2147484008" r:id="rId6"/>
    <p:sldLayoutId id="2147484009" r:id="rId7"/>
    <p:sldLayoutId id="2147484010" r:id="rId8"/>
    <p:sldLayoutId id="2147484011" r:id="rId9"/>
    <p:sldLayoutId id="2147484012" r:id="rId10"/>
    <p:sldLayoutId id="2147484013" r:id="rId11"/>
  </p:sldLayoutIdLst>
  <p:txStyles>
    <p:titleStyle>
      <a:lvl1pPr algn="l" rtl="0" eaLnBrk="0" fontAlgn="base" hangingPunct="0">
        <a:spcBef>
          <a:spcPct val="0"/>
        </a:spcBef>
        <a:spcAft>
          <a:spcPct val="0"/>
        </a:spcAft>
        <a:defRPr sz="3800">
          <a:solidFill>
            <a:schemeClr val="tx2"/>
          </a:solidFill>
          <a:latin typeface="+mj-lt"/>
          <a:ea typeface="+mj-ea"/>
          <a:cs typeface="+mj-cs"/>
        </a:defRPr>
      </a:lvl1pPr>
      <a:lvl2pPr algn="l" rtl="0" eaLnBrk="0" fontAlgn="base" hangingPunct="0">
        <a:spcBef>
          <a:spcPct val="0"/>
        </a:spcBef>
        <a:spcAft>
          <a:spcPct val="0"/>
        </a:spcAft>
        <a:defRPr sz="3800">
          <a:solidFill>
            <a:schemeClr val="tx2"/>
          </a:solidFill>
          <a:latin typeface="Comic Sans MS" pitchFamily="66" charset="0"/>
        </a:defRPr>
      </a:lvl2pPr>
      <a:lvl3pPr algn="l" rtl="0" eaLnBrk="0" fontAlgn="base" hangingPunct="0">
        <a:spcBef>
          <a:spcPct val="0"/>
        </a:spcBef>
        <a:spcAft>
          <a:spcPct val="0"/>
        </a:spcAft>
        <a:defRPr sz="3800">
          <a:solidFill>
            <a:schemeClr val="tx2"/>
          </a:solidFill>
          <a:latin typeface="Comic Sans MS" pitchFamily="66" charset="0"/>
        </a:defRPr>
      </a:lvl3pPr>
      <a:lvl4pPr algn="l" rtl="0" eaLnBrk="0" fontAlgn="base" hangingPunct="0">
        <a:spcBef>
          <a:spcPct val="0"/>
        </a:spcBef>
        <a:spcAft>
          <a:spcPct val="0"/>
        </a:spcAft>
        <a:defRPr sz="3800">
          <a:solidFill>
            <a:schemeClr val="tx2"/>
          </a:solidFill>
          <a:latin typeface="Comic Sans MS" pitchFamily="66" charset="0"/>
        </a:defRPr>
      </a:lvl4pPr>
      <a:lvl5pPr algn="l" rtl="0" eaLnBrk="0" fontAlgn="base" hangingPunct="0">
        <a:spcBef>
          <a:spcPct val="0"/>
        </a:spcBef>
        <a:spcAft>
          <a:spcPct val="0"/>
        </a:spcAft>
        <a:defRPr sz="3800">
          <a:solidFill>
            <a:schemeClr val="tx2"/>
          </a:solidFill>
          <a:latin typeface="Comic Sans MS" pitchFamily="66" charset="0"/>
        </a:defRPr>
      </a:lvl5pPr>
      <a:lvl6pPr marL="457200" algn="l" rtl="0" fontAlgn="base">
        <a:spcBef>
          <a:spcPct val="0"/>
        </a:spcBef>
        <a:spcAft>
          <a:spcPct val="0"/>
        </a:spcAft>
        <a:defRPr sz="3800">
          <a:solidFill>
            <a:schemeClr val="tx2"/>
          </a:solidFill>
          <a:latin typeface="Verdana" pitchFamily="34" charset="0"/>
        </a:defRPr>
      </a:lvl6pPr>
      <a:lvl7pPr marL="914400" algn="l" rtl="0" fontAlgn="base">
        <a:spcBef>
          <a:spcPct val="0"/>
        </a:spcBef>
        <a:spcAft>
          <a:spcPct val="0"/>
        </a:spcAft>
        <a:defRPr sz="3800">
          <a:solidFill>
            <a:schemeClr val="tx2"/>
          </a:solidFill>
          <a:latin typeface="Verdana" pitchFamily="34" charset="0"/>
        </a:defRPr>
      </a:lvl7pPr>
      <a:lvl8pPr marL="1371600" algn="l" rtl="0" fontAlgn="base">
        <a:spcBef>
          <a:spcPct val="0"/>
        </a:spcBef>
        <a:spcAft>
          <a:spcPct val="0"/>
        </a:spcAft>
        <a:defRPr sz="3800">
          <a:solidFill>
            <a:schemeClr val="tx2"/>
          </a:solidFill>
          <a:latin typeface="Verdana" pitchFamily="34" charset="0"/>
        </a:defRPr>
      </a:lvl8pPr>
      <a:lvl9pPr marL="1828800" algn="l" rtl="0" fontAlgn="base">
        <a:spcBef>
          <a:spcPct val="0"/>
        </a:spcBef>
        <a:spcAft>
          <a:spcPct val="0"/>
        </a:spcAft>
        <a:defRPr sz="3800">
          <a:solidFill>
            <a:schemeClr val="tx2"/>
          </a:solidFill>
          <a:latin typeface="Verdana" pitchFamily="34" charset="0"/>
        </a:defRPr>
      </a:lvl9pPr>
    </p:titleStyle>
    <p:bodyStyle>
      <a:lvl1pPr marL="469900" indent="-469900" algn="l" rtl="0" eaLnBrk="0" fontAlgn="base" hangingPunct="0">
        <a:spcBef>
          <a:spcPct val="20000"/>
        </a:spcBef>
        <a:spcAft>
          <a:spcPct val="0"/>
        </a:spcAft>
        <a:buClr>
          <a:schemeClr val="accent2"/>
        </a:buClr>
        <a:buFont typeface="Wingdings" panose="05000000000000000000" pitchFamily="2" charset="2"/>
        <a:buChar char="o"/>
        <a:defRPr sz="3000">
          <a:solidFill>
            <a:schemeClr val="tx1"/>
          </a:solidFill>
          <a:latin typeface="+mn-lt"/>
          <a:ea typeface="+mn-ea"/>
          <a:cs typeface="+mn-cs"/>
        </a:defRPr>
      </a:lvl1pPr>
      <a:lvl2pPr marL="908050" indent="-436563" algn="l" rtl="0" eaLnBrk="0" fontAlgn="base" hangingPunct="0">
        <a:spcBef>
          <a:spcPct val="20000"/>
        </a:spcBef>
        <a:spcAft>
          <a:spcPct val="0"/>
        </a:spcAft>
        <a:buClr>
          <a:schemeClr val="accent2"/>
        </a:buClr>
        <a:buFont typeface="Wingdings" panose="05000000000000000000" pitchFamily="2" charset="2"/>
        <a:buChar char="n"/>
        <a:defRPr sz="2600">
          <a:solidFill>
            <a:schemeClr val="tx1"/>
          </a:solidFill>
          <a:latin typeface="+mn-lt"/>
        </a:defRPr>
      </a:lvl2pPr>
      <a:lvl3pPr marL="1304925" indent="-395288" algn="l" rtl="0" eaLnBrk="0" fontAlgn="base" hangingPunct="0">
        <a:spcBef>
          <a:spcPct val="20000"/>
        </a:spcBef>
        <a:spcAft>
          <a:spcPct val="0"/>
        </a:spcAft>
        <a:buClr>
          <a:schemeClr val="accent2"/>
        </a:buClr>
        <a:buFont typeface="Wingdings" panose="05000000000000000000" pitchFamily="2" charset="2"/>
        <a:buChar char="o"/>
        <a:defRPr sz="2300">
          <a:solidFill>
            <a:schemeClr val="tx1"/>
          </a:solidFill>
          <a:latin typeface="+mn-lt"/>
        </a:defRPr>
      </a:lvl3pPr>
      <a:lvl4pPr marL="1693863" indent="-387350" algn="l" rtl="0" eaLnBrk="0" fontAlgn="base" hangingPunct="0">
        <a:spcBef>
          <a:spcPct val="20000"/>
        </a:spcBef>
        <a:spcAft>
          <a:spcPct val="0"/>
        </a:spcAft>
        <a:buClr>
          <a:schemeClr val="accent2"/>
        </a:buClr>
        <a:buFont typeface="Wingdings" panose="05000000000000000000" pitchFamily="2" charset="2"/>
        <a:buChar char="n"/>
        <a:defRPr sz="2000">
          <a:solidFill>
            <a:schemeClr val="tx1"/>
          </a:solidFill>
          <a:latin typeface="+mn-lt"/>
        </a:defRPr>
      </a:lvl4pPr>
      <a:lvl5pPr marL="2093913" indent="-398463" algn="l" rtl="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mn-lt"/>
        </a:defRPr>
      </a:lvl5pPr>
      <a:lvl6pPr marL="2551113" indent="-398463" algn="l" rtl="0" fontAlgn="base">
        <a:spcBef>
          <a:spcPct val="25000"/>
        </a:spcBef>
        <a:spcAft>
          <a:spcPct val="0"/>
        </a:spcAft>
        <a:buClr>
          <a:schemeClr val="accent2"/>
        </a:buClr>
        <a:buFont typeface="Wingdings" pitchFamily="2" charset="2"/>
        <a:buChar char="§"/>
        <a:defRPr sz="2000">
          <a:solidFill>
            <a:schemeClr val="tx1"/>
          </a:solidFill>
          <a:latin typeface="+mn-lt"/>
        </a:defRPr>
      </a:lvl6pPr>
      <a:lvl7pPr marL="3008313" indent="-398463" algn="l" rtl="0" fontAlgn="base">
        <a:spcBef>
          <a:spcPct val="25000"/>
        </a:spcBef>
        <a:spcAft>
          <a:spcPct val="0"/>
        </a:spcAft>
        <a:buClr>
          <a:schemeClr val="accent2"/>
        </a:buClr>
        <a:buFont typeface="Wingdings" pitchFamily="2" charset="2"/>
        <a:buChar char="§"/>
        <a:defRPr sz="2000">
          <a:solidFill>
            <a:schemeClr val="tx1"/>
          </a:solidFill>
          <a:latin typeface="+mn-lt"/>
        </a:defRPr>
      </a:lvl7pPr>
      <a:lvl8pPr marL="3465513" indent="-398463" algn="l" rtl="0" fontAlgn="base">
        <a:spcBef>
          <a:spcPct val="25000"/>
        </a:spcBef>
        <a:spcAft>
          <a:spcPct val="0"/>
        </a:spcAft>
        <a:buClr>
          <a:schemeClr val="accent2"/>
        </a:buClr>
        <a:buFont typeface="Wingdings" pitchFamily="2" charset="2"/>
        <a:buChar char="§"/>
        <a:defRPr sz="2000">
          <a:solidFill>
            <a:schemeClr val="tx1"/>
          </a:solidFill>
          <a:latin typeface="+mn-lt"/>
        </a:defRPr>
      </a:lvl8pPr>
      <a:lvl9pPr marL="3922713" indent="-398463" algn="l" rtl="0" fontAlgn="base">
        <a:spcBef>
          <a:spcPct val="25000"/>
        </a:spcBef>
        <a:spcAft>
          <a:spcPct val="0"/>
        </a:spcAft>
        <a:buClr>
          <a:schemeClr val="accent2"/>
        </a:buClr>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www.tssfirst.co.uk/" TargetMode="Externa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mailto:k.pugh@tssfirst.co.uk" TargetMode="Externa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a:extLst>
              <a:ext uri="{FF2B5EF4-FFF2-40B4-BE49-F238E27FC236}">
                <a16:creationId xmlns:a16="http://schemas.microsoft.com/office/drawing/2014/main" id="{93D85EB2-DD36-435E-920F-79C400C3BF77}"/>
              </a:ext>
            </a:extLst>
          </p:cNvPr>
          <p:cNvSpPr>
            <a:spLocks noGrp="1" noChangeArrowheads="1"/>
          </p:cNvSpPr>
          <p:nvPr>
            <p:ph type="ctrTitle"/>
          </p:nvPr>
        </p:nvSpPr>
        <p:spPr/>
        <p:txBody>
          <a:bodyPr/>
          <a:lstStyle/>
          <a:p>
            <a:pPr eaLnBrk="1" hangingPunct="1"/>
            <a:r>
              <a:rPr lang="en-GB" altLang="en-US"/>
              <a:t>Welcome to Year 2</a:t>
            </a:r>
          </a:p>
        </p:txBody>
      </p:sp>
      <p:sp>
        <p:nvSpPr>
          <p:cNvPr id="4099" name="Text Box 5">
            <a:extLst>
              <a:ext uri="{FF2B5EF4-FFF2-40B4-BE49-F238E27FC236}">
                <a16:creationId xmlns:a16="http://schemas.microsoft.com/office/drawing/2014/main" id="{A47114DF-E238-4CC9-BA04-6625FE10A2A5}"/>
              </a:ext>
            </a:extLst>
          </p:cNvPr>
          <p:cNvSpPr txBox="1">
            <a:spLocks noChangeArrowheads="1"/>
          </p:cNvSpPr>
          <p:nvPr/>
        </p:nvSpPr>
        <p:spPr bwMode="auto">
          <a:xfrm>
            <a:off x="539750" y="3357563"/>
            <a:ext cx="7200900" cy="2031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accent2"/>
              </a:buClr>
              <a:buFont typeface="Wingdings" panose="05000000000000000000" pitchFamily="2" charset="2"/>
              <a:buChar char="o"/>
              <a:defRPr sz="3000">
                <a:solidFill>
                  <a:schemeClr val="tx1"/>
                </a:solidFill>
                <a:latin typeface="Comic Sans MS" panose="030F0702030302020204" pitchFamily="66"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Comic Sans MS" panose="030F0702030302020204" pitchFamily="66"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Comic Sans MS" panose="030F0702030302020204" pitchFamily="66"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Comic Sans MS" panose="030F0702030302020204" pitchFamily="66"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Comic Sans MS" panose="030F0702030302020204" pitchFamily="66"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Comic Sans MS" panose="030F0702030302020204" pitchFamily="66"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Comic Sans MS" panose="030F0702030302020204" pitchFamily="66"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Comic Sans MS" panose="030F0702030302020204" pitchFamily="66"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Comic Sans MS" panose="030F0702030302020204" pitchFamily="66" charset="0"/>
              </a:defRPr>
            </a:lvl9pPr>
          </a:lstStyle>
          <a:p>
            <a:pPr eaLnBrk="1" hangingPunct="1">
              <a:spcBef>
                <a:spcPct val="50000"/>
              </a:spcBef>
              <a:buClrTx/>
              <a:buFontTx/>
              <a:buNone/>
            </a:pPr>
            <a:r>
              <a:rPr lang="en-GB" altLang="en-US" sz="3600" dirty="0"/>
              <a:t>Teacher: Ms Pugh and Mrs </a:t>
            </a:r>
            <a:r>
              <a:rPr lang="en-GB" altLang="en-US" sz="3600" dirty="0" err="1"/>
              <a:t>Blanshard</a:t>
            </a:r>
            <a:r>
              <a:rPr lang="en-GB" altLang="en-US" sz="3600" dirty="0"/>
              <a:t> (Wed)</a:t>
            </a:r>
          </a:p>
          <a:p>
            <a:pPr eaLnBrk="1" hangingPunct="1">
              <a:spcBef>
                <a:spcPct val="50000"/>
              </a:spcBef>
              <a:buClrTx/>
              <a:buFontTx/>
              <a:buNone/>
            </a:pPr>
            <a:endParaRPr lang="en-GB" altLang="en-US" sz="3600" dirty="0"/>
          </a:p>
        </p:txBody>
      </p:sp>
      <p:sp>
        <p:nvSpPr>
          <p:cNvPr id="4100" name="Text Box 6">
            <a:extLst>
              <a:ext uri="{FF2B5EF4-FFF2-40B4-BE49-F238E27FC236}">
                <a16:creationId xmlns:a16="http://schemas.microsoft.com/office/drawing/2014/main" id="{E845C8B4-0603-4C86-9EEA-22223959FA10}"/>
              </a:ext>
            </a:extLst>
          </p:cNvPr>
          <p:cNvSpPr txBox="1">
            <a:spLocks noChangeArrowheads="1"/>
          </p:cNvSpPr>
          <p:nvPr/>
        </p:nvSpPr>
        <p:spPr bwMode="auto">
          <a:xfrm>
            <a:off x="539750" y="4221163"/>
            <a:ext cx="8064500" cy="2031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accent2"/>
              </a:buClr>
              <a:buFont typeface="Wingdings" panose="05000000000000000000" pitchFamily="2" charset="2"/>
              <a:buChar char="o"/>
              <a:defRPr sz="3000">
                <a:solidFill>
                  <a:schemeClr val="tx1"/>
                </a:solidFill>
                <a:latin typeface="Comic Sans MS" panose="030F0702030302020204" pitchFamily="66"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Comic Sans MS" panose="030F0702030302020204" pitchFamily="66"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Comic Sans MS" panose="030F0702030302020204" pitchFamily="66"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Comic Sans MS" panose="030F0702030302020204" pitchFamily="66"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Comic Sans MS" panose="030F0702030302020204" pitchFamily="66"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Comic Sans MS" panose="030F0702030302020204" pitchFamily="66"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Comic Sans MS" panose="030F0702030302020204" pitchFamily="66"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Comic Sans MS" panose="030F0702030302020204" pitchFamily="66"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Comic Sans MS" panose="030F0702030302020204" pitchFamily="66" charset="0"/>
              </a:defRPr>
            </a:lvl9pPr>
          </a:lstStyle>
          <a:p>
            <a:pPr eaLnBrk="1" hangingPunct="1">
              <a:spcBef>
                <a:spcPct val="50000"/>
              </a:spcBef>
              <a:buClrTx/>
              <a:buFontTx/>
              <a:buNone/>
            </a:pPr>
            <a:endParaRPr lang="en-GB" altLang="en-US" sz="3600" dirty="0"/>
          </a:p>
          <a:p>
            <a:pPr eaLnBrk="1" hangingPunct="1">
              <a:spcBef>
                <a:spcPct val="50000"/>
              </a:spcBef>
              <a:buClrTx/>
              <a:buFontTx/>
              <a:buNone/>
            </a:pPr>
            <a:r>
              <a:rPr lang="en-GB" altLang="en-US" sz="3600" dirty="0"/>
              <a:t>Support Assistants</a:t>
            </a:r>
            <a:r>
              <a:rPr lang="en-GB" altLang="en-US" sz="3200" dirty="0"/>
              <a:t>: </a:t>
            </a:r>
            <a:r>
              <a:rPr lang="en-GB" altLang="en-US" sz="3600" dirty="0"/>
              <a:t>Miss Puglisi and Miss Samuel </a:t>
            </a:r>
          </a:p>
        </p:txBody>
      </p:sp>
      <p:pic>
        <p:nvPicPr>
          <p:cNvPr id="4101" name="Picture 6" descr="tss logo transparent red">
            <a:extLst>
              <a:ext uri="{FF2B5EF4-FFF2-40B4-BE49-F238E27FC236}">
                <a16:creationId xmlns:a16="http://schemas.microsoft.com/office/drawing/2014/main" id="{96AD67BB-E085-4B48-8A89-A5D1EB0A5CE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451725" y="404813"/>
            <a:ext cx="1181100" cy="1228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a:extLst>
              <a:ext uri="{FF2B5EF4-FFF2-40B4-BE49-F238E27FC236}">
                <a16:creationId xmlns:a16="http://schemas.microsoft.com/office/drawing/2014/main" id="{FD4B3767-0611-4DDC-A21A-BC7F66A4CAC1}"/>
              </a:ext>
            </a:extLst>
          </p:cNvPr>
          <p:cNvSpPr>
            <a:spLocks noGrp="1" noChangeArrowheads="1"/>
          </p:cNvSpPr>
          <p:nvPr>
            <p:ph type="title"/>
          </p:nvPr>
        </p:nvSpPr>
        <p:spPr/>
        <p:txBody>
          <a:bodyPr/>
          <a:lstStyle/>
          <a:p>
            <a:pPr eaLnBrk="1" hangingPunct="1"/>
            <a:r>
              <a:rPr lang="en-GB" altLang="en-US"/>
              <a:t>Our learning - English</a:t>
            </a:r>
          </a:p>
        </p:txBody>
      </p:sp>
      <p:sp>
        <p:nvSpPr>
          <p:cNvPr id="11267" name="Rectangle 3">
            <a:extLst>
              <a:ext uri="{FF2B5EF4-FFF2-40B4-BE49-F238E27FC236}">
                <a16:creationId xmlns:a16="http://schemas.microsoft.com/office/drawing/2014/main" id="{C5101E01-4255-4F5A-98E2-41687A89A9CF}"/>
              </a:ext>
            </a:extLst>
          </p:cNvPr>
          <p:cNvSpPr>
            <a:spLocks noGrp="1" noChangeArrowheads="1"/>
          </p:cNvSpPr>
          <p:nvPr>
            <p:ph type="body" idx="1"/>
          </p:nvPr>
        </p:nvSpPr>
        <p:spPr/>
        <p:txBody>
          <a:bodyPr/>
          <a:lstStyle/>
          <a:p>
            <a:pPr marL="0" indent="0" eaLnBrk="1" hangingPunct="1">
              <a:buFont typeface="Wingdings" panose="05000000000000000000" pitchFamily="2" charset="2"/>
              <a:buNone/>
              <a:defRPr/>
            </a:pPr>
            <a:r>
              <a:rPr lang="en-GB" altLang="en-US" sz="2000" dirty="0"/>
              <a:t>We are starting with a fiction unit based on stories set in familiar places. This will be followed by a non-fiction based on information texts. </a:t>
            </a:r>
          </a:p>
          <a:p>
            <a:pPr marL="0" indent="0" eaLnBrk="1" hangingPunct="1">
              <a:buFont typeface="Wingdings" panose="05000000000000000000" pitchFamily="2" charset="2"/>
              <a:buNone/>
              <a:defRPr/>
            </a:pPr>
            <a:endParaRPr lang="en-GB" altLang="en-US" sz="2000" dirty="0"/>
          </a:p>
          <a:p>
            <a:pPr marL="0" indent="0" eaLnBrk="1" hangingPunct="1">
              <a:buFont typeface="Wingdings" panose="05000000000000000000" pitchFamily="2" charset="2"/>
              <a:buNone/>
              <a:defRPr/>
            </a:pPr>
            <a:r>
              <a:rPr lang="en-GB" altLang="en-US" sz="2000" dirty="0"/>
              <a:t>We will be focusing on sentence structure and extending</a:t>
            </a:r>
          </a:p>
          <a:p>
            <a:pPr marL="0" indent="0" eaLnBrk="1" hangingPunct="1">
              <a:buFont typeface="Wingdings" panose="05000000000000000000" pitchFamily="2" charset="2"/>
              <a:buNone/>
              <a:defRPr/>
            </a:pPr>
            <a:r>
              <a:rPr lang="en-GB" altLang="en-US" sz="2000" dirty="0"/>
              <a:t>vocabulary choices.</a:t>
            </a:r>
          </a:p>
          <a:p>
            <a:pPr marL="0" indent="0" eaLnBrk="1" hangingPunct="1">
              <a:buFont typeface="Wingdings" panose="05000000000000000000" pitchFamily="2" charset="2"/>
              <a:buNone/>
              <a:defRPr/>
            </a:pPr>
            <a:endParaRPr lang="en-GB" altLang="en-US" sz="1800" dirty="0"/>
          </a:p>
          <a:p>
            <a:pPr marL="0" indent="0" eaLnBrk="1" hangingPunct="1">
              <a:buFont typeface="Wingdings" panose="05000000000000000000" pitchFamily="2" charset="2"/>
              <a:buNone/>
              <a:defRPr/>
            </a:pPr>
            <a:r>
              <a:rPr lang="en-GB" altLang="en-US" sz="2000" dirty="0"/>
              <a:t>We will be working regularly on handwriting and presentation.</a:t>
            </a:r>
          </a:p>
          <a:p>
            <a:pPr marL="0" indent="0" eaLnBrk="1" hangingPunct="1">
              <a:buFont typeface="Wingdings" panose="05000000000000000000" pitchFamily="2" charset="2"/>
              <a:buNone/>
              <a:defRPr/>
            </a:pPr>
            <a:endParaRPr lang="en-GB" altLang="en-US" sz="1800" dirty="0"/>
          </a:p>
          <a:p>
            <a:pPr marL="0" indent="0" eaLnBrk="1" hangingPunct="1">
              <a:buFont typeface="Wingdings" panose="05000000000000000000" pitchFamily="2" charset="2"/>
              <a:buNone/>
              <a:defRPr/>
            </a:pPr>
            <a:r>
              <a:rPr lang="en-GB" altLang="en-US" sz="2000" dirty="0"/>
              <a:t>We will be learning to spell words linked to our daily monster phonics sessions</a:t>
            </a:r>
            <a:r>
              <a:rPr lang="en-GB" altLang="en-US" sz="1800" dirty="0"/>
              <a:t>.</a:t>
            </a:r>
          </a:p>
          <a:p>
            <a:pPr marL="0" indent="0" eaLnBrk="1" hangingPunct="1">
              <a:buFont typeface="Wingdings" panose="05000000000000000000" pitchFamily="2" charset="2"/>
              <a:buNone/>
              <a:defRPr/>
            </a:pPr>
            <a:endParaRPr lang="en-GB" altLang="en-US" sz="1800" dirty="0"/>
          </a:p>
          <a:p>
            <a:pPr eaLnBrk="1" hangingPunct="1">
              <a:buFont typeface="Wingdings" panose="05000000000000000000" pitchFamily="2" charset="2"/>
              <a:buNone/>
              <a:defRPr/>
            </a:pPr>
            <a:r>
              <a:rPr lang="en-GB" altLang="en-US" sz="1800" i="1" dirty="0"/>
              <a:t>See Key Objectives for more detail. </a:t>
            </a:r>
            <a:endParaRPr lang="en-GB" altLang="en-US" sz="2000" i="1" dirty="0"/>
          </a:p>
          <a:p>
            <a:pPr eaLnBrk="1" hangingPunct="1">
              <a:buFont typeface="Wingdings" panose="05000000000000000000" pitchFamily="2" charset="2"/>
              <a:buNone/>
              <a:defRPr/>
            </a:pPr>
            <a:endParaRPr lang="en-GB" altLang="en-US" sz="1800" dirty="0"/>
          </a:p>
        </p:txBody>
      </p:sp>
      <p:pic>
        <p:nvPicPr>
          <p:cNvPr id="14340" name="Picture 5" descr="tss logo transparent red">
            <a:extLst>
              <a:ext uri="{FF2B5EF4-FFF2-40B4-BE49-F238E27FC236}">
                <a16:creationId xmlns:a16="http://schemas.microsoft.com/office/drawing/2014/main" id="{BE37311A-674F-42B3-AC5B-2FB1520B7FD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451725" y="404813"/>
            <a:ext cx="1181100" cy="1228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a:extLst>
              <a:ext uri="{FF2B5EF4-FFF2-40B4-BE49-F238E27FC236}">
                <a16:creationId xmlns:a16="http://schemas.microsoft.com/office/drawing/2014/main" id="{61FEB011-1EA5-4F9A-8F42-D8D511EF6EF9}"/>
              </a:ext>
            </a:extLst>
          </p:cNvPr>
          <p:cNvSpPr>
            <a:spLocks noGrp="1" noChangeArrowheads="1"/>
          </p:cNvSpPr>
          <p:nvPr>
            <p:ph type="title"/>
          </p:nvPr>
        </p:nvSpPr>
        <p:spPr/>
        <p:txBody>
          <a:bodyPr/>
          <a:lstStyle/>
          <a:p>
            <a:r>
              <a:rPr lang="en-GB" altLang="en-US"/>
              <a:t>Our learning – Science</a:t>
            </a:r>
          </a:p>
        </p:txBody>
      </p:sp>
      <p:sp>
        <p:nvSpPr>
          <p:cNvPr id="13315" name="Content Placeholder 2">
            <a:extLst>
              <a:ext uri="{FF2B5EF4-FFF2-40B4-BE49-F238E27FC236}">
                <a16:creationId xmlns:a16="http://schemas.microsoft.com/office/drawing/2014/main" id="{2DF967C4-EBE7-4307-AA75-103D6547743B}"/>
              </a:ext>
            </a:extLst>
          </p:cNvPr>
          <p:cNvSpPr>
            <a:spLocks noGrp="1"/>
          </p:cNvSpPr>
          <p:nvPr>
            <p:ph idx="1"/>
          </p:nvPr>
        </p:nvSpPr>
        <p:spPr/>
        <p:txBody>
          <a:bodyPr/>
          <a:lstStyle/>
          <a:p>
            <a:pPr>
              <a:defRPr/>
            </a:pPr>
            <a:endParaRPr lang="en-GB" altLang="en-US" sz="2400" dirty="0"/>
          </a:p>
          <a:p>
            <a:pPr marL="0" indent="0">
              <a:buFont typeface="Wingdings" panose="05000000000000000000" pitchFamily="2" charset="2"/>
              <a:buNone/>
              <a:defRPr/>
            </a:pPr>
            <a:r>
              <a:rPr lang="en-GB" altLang="en-US" sz="2400" dirty="0"/>
              <a:t>Animals including humans (animal classification)</a:t>
            </a:r>
          </a:p>
          <a:p>
            <a:pPr marL="0" indent="0">
              <a:buFont typeface="Wingdings" panose="05000000000000000000" pitchFamily="2" charset="2"/>
              <a:buNone/>
              <a:defRPr/>
            </a:pPr>
            <a:endParaRPr lang="en-GB" altLang="en-US" sz="2400" dirty="0"/>
          </a:p>
          <a:p>
            <a:pPr marL="0" indent="0">
              <a:buFont typeface="Wingdings" panose="05000000000000000000" pitchFamily="2" charset="2"/>
              <a:buNone/>
              <a:defRPr/>
            </a:pPr>
            <a:r>
              <a:rPr lang="en-GB" altLang="en-US" sz="2400" dirty="0"/>
              <a:t>Materials</a:t>
            </a:r>
          </a:p>
          <a:p>
            <a:pPr marL="0" indent="0">
              <a:buFont typeface="Wingdings" panose="05000000000000000000" pitchFamily="2" charset="2"/>
              <a:buNone/>
              <a:defRPr/>
            </a:pPr>
            <a:endParaRPr lang="en-GB" altLang="en-US" sz="2400" dirty="0"/>
          </a:p>
          <a:p>
            <a:pPr marL="0" indent="0">
              <a:buFont typeface="Wingdings" panose="05000000000000000000" pitchFamily="2" charset="2"/>
              <a:buNone/>
              <a:defRPr/>
            </a:pPr>
            <a:r>
              <a:rPr lang="en-GB" altLang="en-US" sz="2400" dirty="0"/>
              <a:t>Plants</a:t>
            </a:r>
          </a:p>
          <a:p>
            <a:pPr marL="0" indent="0">
              <a:buFont typeface="Wingdings" panose="05000000000000000000" pitchFamily="2" charset="2"/>
              <a:buNone/>
              <a:defRPr/>
            </a:pPr>
            <a:endParaRPr lang="en-GB" altLang="en-US" sz="2400" dirty="0"/>
          </a:p>
          <a:p>
            <a:pPr marL="0" indent="0">
              <a:buFont typeface="Wingdings" panose="05000000000000000000" pitchFamily="2" charset="2"/>
              <a:buNone/>
              <a:defRPr/>
            </a:pPr>
            <a:r>
              <a:rPr lang="en-GB" altLang="en-US" sz="2400" dirty="0"/>
              <a:t>Habitats and food chains </a:t>
            </a:r>
            <a:endParaRPr lang="en-GB" altLang="en-US" dirty="0"/>
          </a:p>
          <a:p>
            <a:pPr marL="0" indent="0">
              <a:buFont typeface="Wingdings" panose="05000000000000000000" pitchFamily="2" charset="2"/>
              <a:buNone/>
              <a:defRPr/>
            </a:pPr>
            <a:endParaRPr lang="en-US" altLang="en-US" dirty="0"/>
          </a:p>
        </p:txBody>
      </p:sp>
      <p:pic>
        <p:nvPicPr>
          <p:cNvPr id="15364" name="Picture 7" descr="tss logo transparent red">
            <a:extLst>
              <a:ext uri="{FF2B5EF4-FFF2-40B4-BE49-F238E27FC236}">
                <a16:creationId xmlns:a16="http://schemas.microsoft.com/office/drawing/2014/main" id="{74DBB0A2-4473-4945-864B-C82D93C8AA5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451725" y="404813"/>
            <a:ext cx="1181100" cy="1228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a:extLst>
              <a:ext uri="{FF2B5EF4-FFF2-40B4-BE49-F238E27FC236}">
                <a16:creationId xmlns:a16="http://schemas.microsoft.com/office/drawing/2014/main" id="{DF3B2F8B-85B6-48B9-9BEE-945F04C951F1}"/>
              </a:ext>
            </a:extLst>
          </p:cNvPr>
          <p:cNvSpPr>
            <a:spLocks noGrp="1" noChangeArrowheads="1"/>
          </p:cNvSpPr>
          <p:nvPr>
            <p:ph type="title"/>
          </p:nvPr>
        </p:nvSpPr>
        <p:spPr/>
        <p:txBody>
          <a:bodyPr/>
          <a:lstStyle/>
          <a:p>
            <a:pPr eaLnBrk="1" hangingPunct="1"/>
            <a:r>
              <a:rPr lang="en-GB" altLang="en-US"/>
              <a:t>Our Learning – topics</a:t>
            </a:r>
          </a:p>
        </p:txBody>
      </p:sp>
      <p:sp>
        <p:nvSpPr>
          <p:cNvPr id="16387" name="Rectangle 3">
            <a:extLst>
              <a:ext uri="{FF2B5EF4-FFF2-40B4-BE49-F238E27FC236}">
                <a16:creationId xmlns:a16="http://schemas.microsoft.com/office/drawing/2014/main" id="{59E4F4CC-7DBE-4E2C-8FE4-D6F91C18BE3A}"/>
              </a:ext>
            </a:extLst>
          </p:cNvPr>
          <p:cNvSpPr>
            <a:spLocks noGrp="1" noChangeArrowheads="1"/>
          </p:cNvSpPr>
          <p:nvPr>
            <p:ph type="body" idx="1"/>
          </p:nvPr>
        </p:nvSpPr>
        <p:spPr/>
        <p:txBody>
          <a:bodyPr/>
          <a:lstStyle/>
          <a:p>
            <a:pPr eaLnBrk="1" hangingPunct="1">
              <a:buFont typeface="Wingdings" panose="05000000000000000000" pitchFamily="2" charset="2"/>
              <a:buNone/>
            </a:pPr>
            <a:endParaRPr lang="en-GB" altLang="en-US" sz="2000"/>
          </a:p>
          <a:p>
            <a:pPr eaLnBrk="1" hangingPunct="1">
              <a:buFont typeface="Wingdings" panose="05000000000000000000" pitchFamily="2" charset="2"/>
              <a:buNone/>
            </a:pPr>
            <a:r>
              <a:rPr lang="en-GB" altLang="en-US" sz="2000"/>
              <a:t>Geography and History are alternated each half term. We are</a:t>
            </a:r>
          </a:p>
          <a:p>
            <a:pPr eaLnBrk="1" hangingPunct="1">
              <a:buFont typeface="Wingdings" panose="05000000000000000000" pitchFamily="2" charset="2"/>
              <a:buNone/>
            </a:pPr>
            <a:r>
              <a:rPr lang="en-GB" altLang="en-US" sz="2000"/>
              <a:t>starting off with a Geography topic based on the world. </a:t>
            </a:r>
          </a:p>
          <a:p>
            <a:pPr eaLnBrk="1" hangingPunct="1">
              <a:buFont typeface="Wingdings" panose="05000000000000000000" pitchFamily="2" charset="2"/>
              <a:buNone/>
            </a:pPr>
            <a:endParaRPr lang="en-GB" altLang="en-US" sz="2000"/>
          </a:p>
          <a:p>
            <a:pPr eaLnBrk="1" hangingPunct="1">
              <a:buFont typeface="Wingdings" panose="05000000000000000000" pitchFamily="2" charset="2"/>
              <a:buNone/>
            </a:pPr>
            <a:r>
              <a:rPr lang="en-GB" altLang="en-US" sz="2000"/>
              <a:t>Art and DT are also alternated each half term. We are starting</a:t>
            </a:r>
          </a:p>
          <a:p>
            <a:pPr eaLnBrk="1" hangingPunct="1">
              <a:buFont typeface="Wingdings" panose="05000000000000000000" pitchFamily="2" charset="2"/>
              <a:buNone/>
            </a:pPr>
            <a:r>
              <a:rPr lang="en-GB" altLang="en-US" sz="2000"/>
              <a:t>off with Art, looking at colour choices, blending and mixing.  </a:t>
            </a:r>
          </a:p>
          <a:p>
            <a:pPr eaLnBrk="1" hangingPunct="1">
              <a:buFont typeface="Wingdings" panose="05000000000000000000" pitchFamily="2" charset="2"/>
              <a:buNone/>
            </a:pPr>
            <a:endParaRPr lang="en-GB" altLang="en-US" sz="2000"/>
          </a:p>
          <a:p>
            <a:pPr eaLnBrk="1" hangingPunct="1">
              <a:buFont typeface="Wingdings" panose="05000000000000000000" pitchFamily="2" charset="2"/>
              <a:buNone/>
            </a:pPr>
            <a:r>
              <a:rPr lang="en-GB" altLang="en-US" sz="2000"/>
              <a:t>Music, PE, Computing, PSHE and RE are taught weekly. </a:t>
            </a:r>
          </a:p>
          <a:p>
            <a:pPr eaLnBrk="1" hangingPunct="1">
              <a:buFont typeface="Wingdings" panose="05000000000000000000" pitchFamily="2" charset="2"/>
              <a:buNone/>
            </a:pPr>
            <a:endParaRPr lang="en-GB" altLang="en-US" sz="2000"/>
          </a:p>
          <a:p>
            <a:pPr eaLnBrk="1" hangingPunct="1">
              <a:buFont typeface="Wingdings" panose="05000000000000000000" pitchFamily="2" charset="2"/>
              <a:buNone/>
            </a:pPr>
            <a:r>
              <a:rPr lang="en-GB" altLang="en-US" sz="2000"/>
              <a:t>Computing is also used within other subject areas. </a:t>
            </a:r>
          </a:p>
          <a:p>
            <a:pPr eaLnBrk="1" hangingPunct="1">
              <a:buFont typeface="Wingdings" panose="05000000000000000000" pitchFamily="2" charset="2"/>
              <a:buNone/>
            </a:pPr>
            <a:endParaRPr lang="en-GB" altLang="en-US" sz="2000"/>
          </a:p>
          <a:p>
            <a:pPr eaLnBrk="1" hangingPunct="1">
              <a:buFont typeface="Wingdings" panose="05000000000000000000" pitchFamily="2" charset="2"/>
              <a:buNone/>
            </a:pPr>
            <a:endParaRPr lang="en-GB" altLang="en-US" sz="2000"/>
          </a:p>
        </p:txBody>
      </p:sp>
      <p:pic>
        <p:nvPicPr>
          <p:cNvPr id="16388" name="Picture 5" descr="tss logo transparent red">
            <a:extLst>
              <a:ext uri="{FF2B5EF4-FFF2-40B4-BE49-F238E27FC236}">
                <a16:creationId xmlns:a16="http://schemas.microsoft.com/office/drawing/2014/main" id="{E1971437-34E4-4D8F-975D-DBBD97B2B01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451725" y="404813"/>
            <a:ext cx="1181100" cy="1228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a:extLst>
              <a:ext uri="{FF2B5EF4-FFF2-40B4-BE49-F238E27FC236}">
                <a16:creationId xmlns:a16="http://schemas.microsoft.com/office/drawing/2014/main" id="{58E32F2D-BC49-44D4-BCB9-1FE2500BC917}"/>
              </a:ext>
            </a:extLst>
          </p:cNvPr>
          <p:cNvSpPr>
            <a:spLocks noGrp="1" noChangeArrowheads="1"/>
          </p:cNvSpPr>
          <p:nvPr>
            <p:ph type="title"/>
          </p:nvPr>
        </p:nvSpPr>
        <p:spPr/>
        <p:txBody>
          <a:bodyPr/>
          <a:lstStyle/>
          <a:p>
            <a:r>
              <a:rPr lang="en-GB" altLang="en-US"/>
              <a:t>Assessment</a:t>
            </a:r>
          </a:p>
        </p:txBody>
      </p:sp>
      <p:sp>
        <p:nvSpPr>
          <p:cNvPr id="16387" name="Content Placeholder 2">
            <a:extLst>
              <a:ext uri="{FF2B5EF4-FFF2-40B4-BE49-F238E27FC236}">
                <a16:creationId xmlns:a16="http://schemas.microsoft.com/office/drawing/2014/main" id="{BFCA1BD7-7FFF-4F70-8BFF-CECD24FD204F}"/>
              </a:ext>
            </a:extLst>
          </p:cNvPr>
          <p:cNvSpPr>
            <a:spLocks noGrp="1"/>
          </p:cNvSpPr>
          <p:nvPr>
            <p:ph idx="1"/>
          </p:nvPr>
        </p:nvSpPr>
        <p:spPr/>
        <p:txBody>
          <a:bodyPr/>
          <a:lstStyle/>
          <a:p>
            <a:pPr>
              <a:defRPr/>
            </a:pPr>
            <a:r>
              <a:rPr lang="en-GB" altLang="en-US" sz="2000" dirty="0"/>
              <a:t>Key Objectives are used to assess children’s progress (see school website)</a:t>
            </a:r>
          </a:p>
          <a:p>
            <a:pPr>
              <a:defRPr/>
            </a:pPr>
            <a:endParaRPr lang="en-GB" altLang="en-US" sz="2000" dirty="0"/>
          </a:p>
          <a:p>
            <a:pPr>
              <a:defRPr/>
            </a:pPr>
            <a:r>
              <a:rPr lang="en-GB" altLang="en-US" sz="2000" dirty="0"/>
              <a:t>At every parent’s evening, parents and carers will be informed about the objectives that your child has achieved as well as any that they might be working towards.</a:t>
            </a:r>
          </a:p>
          <a:p>
            <a:pPr marL="0" indent="0">
              <a:buFont typeface="Wingdings" panose="05000000000000000000" pitchFamily="2" charset="2"/>
              <a:buNone/>
              <a:defRPr/>
            </a:pPr>
            <a:endParaRPr lang="en-GB" altLang="en-US" sz="2000" dirty="0"/>
          </a:p>
          <a:p>
            <a:pPr>
              <a:defRPr/>
            </a:pPr>
            <a:r>
              <a:rPr lang="en-GB" altLang="en-US" sz="2000" dirty="0"/>
              <a:t>The end of year report for your child will be sent home in July. This will detail whether your child is meeting expectations for their year group, their effort grade and targets to help prepare them for their next year group. </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a:extLst>
              <a:ext uri="{FF2B5EF4-FFF2-40B4-BE49-F238E27FC236}">
                <a16:creationId xmlns:a16="http://schemas.microsoft.com/office/drawing/2014/main" id="{8AC3F633-BE66-4864-9510-3947D5C798F7}"/>
              </a:ext>
            </a:extLst>
          </p:cNvPr>
          <p:cNvSpPr>
            <a:spLocks noGrp="1" noChangeArrowheads="1"/>
          </p:cNvSpPr>
          <p:nvPr>
            <p:ph type="title"/>
          </p:nvPr>
        </p:nvSpPr>
        <p:spPr/>
        <p:txBody>
          <a:bodyPr/>
          <a:lstStyle/>
          <a:p>
            <a:pPr eaLnBrk="1" hangingPunct="1"/>
            <a:r>
              <a:rPr lang="en-GB" altLang="en-US"/>
              <a:t>Homework</a:t>
            </a:r>
          </a:p>
        </p:txBody>
      </p:sp>
      <p:sp>
        <p:nvSpPr>
          <p:cNvPr id="18435" name="Rectangle 3">
            <a:extLst>
              <a:ext uri="{FF2B5EF4-FFF2-40B4-BE49-F238E27FC236}">
                <a16:creationId xmlns:a16="http://schemas.microsoft.com/office/drawing/2014/main" id="{189E6A2F-0DAE-46FE-95B4-352801A433C4}"/>
              </a:ext>
            </a:extLst>
          </p:cNvPr>
          <p:cNvSpPr>
            <a:spLocks noGrp="1" noChangeArrowheads="1"/>
          </p:cNvSpPr>
          <p:nvPr>
            <p:ph type="body" idx="1"/>
          </p:nvPr>
        </p:nvSpPr>
        <p:spPr>
          <a:xfrm>
            <a:off x="468313" y="1633538"/>
            <a:ext cx="8001000" cy="4267200"/>
          </a:xfrm>
        </p:spPr>
        <p:txBody>
          <a:bodyPr/>
          <a:lstStyle/>
          <a:p>
            <a:pPr eaLnBrk="1" hangingPunct="1">
              <a:lnSpc>
                <a:spcPct val="90000"/>
              </a:lnSpc>
              <a:buFont typeface="Wingdings" panose="05000000000000000000" pitchFamily="2" charset="2"/>
              <a:buNone/>
            </a:pPr>
            <a:endParaRPr lang="en-GB" altLang="en-US" sz="2800" dirty="0"/>
          </a:p>
          <a:p>
            <a:pPr eaLnBrk="1" hangingPunct="1">
              <a:lnSpc>
                <a:spcPct val="90000"/>
              </a:lnSpc>
            </a:pPr>
            <a:r>
              <a:rPr lang="en-GB" altLang="en-US" sz="2400" dirty="0"/>
              <a:t>Daily reading-books are available for the children to select daily. They must remember to do this as they arrive at school in the mornings!</a:t>
            </a:r>
          </a:p>
          <a:p>
            <a:pPr eaLnBrk="1" hangingPunct="1">
              <a:lnSpc>
                <a:spcPct val="90000"/>
              </a:lnSpc>
            </a:pPr>
            <a:r>
              <a:rPr lang="en-GB" altLang="en-US" sz="2400" dirty="0"/>
              <a:t>Weekly Monster Phonic Books to take home and read. These are linked to our phonics scheme and need to be sent back into school on a Monday.</a:t>
            </a:r>
          </a:p>
          <a:p>
            <a:pPr eaLnBrk="1" hangingPunct="1">
              <a:lnSpc>
                <a:spcPct val="90000"/>
              </a:lnSpc>
            </a:pPr>
            <a:r>
              <a:rPr lang="en-GB" altLang="en-US" sz="2400" dirty="0"/>
              <a:t>Spellings- please look at daily with your child</a:t>
            </a:r>
          </a:p>
          <a:p>
            <a:pPr eaLnBrk="1" hangingPunct="1">
              <a:lnSpc>
                <a:spcPct val="90000"/>
              </a:lnSpc>
            </a:pPr>
            <a:r>
              <a:rPr lang="en-GB" altLang="en-US" sz="2400" dirty="0"/>
              <a:t>English activity </a:t>
            </a:r>
          </a:p>
          <a:p>
            <a:pPr eaLnBrk="1" hangingPunct="1">
              <a:lnSpc>
                <a:spcPct val="90000"/>
              </a:lnSpc>
            </a:pPr>
            <a:r>
              <a:rPr lang="en-GB" altLang="en-US" sz="2400" dirty="0"/>
              <a:t>Maths activity </a:t>
            </a:r>
          </a:p>
          <a:p>
            <a:pPr eaLnBrk="1" hangingPunct="1">
              <a:lnSpc>
                <a:spcPct val="90000"/>
              </a:lnSpc>
            </a:pPr>
            <a:r>
              <a:rPr lang="en-GB" altLang="en-US" sz="2400" dirty="0"/>
              <a:t>Homework will be handed out each Friday and needs to be returned to school by Tuesday</a:t>
            </a:r>
            <a:endParaRPr lang="en-GB" altLang="en-US" sz="2400" i="1" dirty="0"/>
          </a:p>
        </p:txBody>
      </p:sp>
      <p:pic>
        <p:nvPicPr>
          <p:cNvPr id="18436" name="Picture 5" descr="tss logo transparent red">
            <a:extLst>
              <a:ext uri="{FF2B5EF4-FFF2-40B4-BE49-F238E27FC236}">
                <a16:creationId xmlns:a16="http://schemas.microsoft.com/office/drawing/2014/main" id="{4474ED4B-2B65-4A76-BCA8-48CCC8287D1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451725" y="404813"/>
            <a:ext cx="1181100" cy="1228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a:extLst>
              <a:ext uri="{FF2B5EF4-FFF2-40B4-BE49-F238E27FC236}">
                <a16:creationId xmlns:a16="http://schemas.microsoft.com/office/drawing/2014/main" id="{0EBC3F5C-8CD2-47F5-A2B4-D1D4F32AB02C}"/>
              </a:ext>
            </a:extLst>
          </p:cNvPr>
          <p:cNvSpPr>
            <a:spLocks noGrp="1" noChangeArrowheads="1"/>
          </p:cNvSpPr>
          <p:nvPr>
            <p:ph type="title"/>
          </p:nvPr>
        </p:nvSpPr>
        <p:spPr/>
        <p:txBody>
          <a:bodyPr/>
          <a:lstStyle/>
          <a:p>
            <a:pPr eaLnBrk="1" hangingPunct="1"/>
            <a:r>
              <a:rPr lang="en-GB" altLang="en-US"/>
              <a:t>Helping at home</a:t>
            </a:r>
          </a:p>
        </p:txBody>
      </p:sp>
      <p:sp>
        <p:nvSpPr>
          <p:cNvPr id="19459" name="Rectangle 3">
            <a:extLst>
              <a:ext uri="{FF2B5EF4-FFF2-40B4-BE49-F238E27FC236}">
                <a16:creationId xmlns:a16="http://schemas.microsoft.com/office/drawing/2014/main" id="{49DCBB99-C1E5-4616-B294-19D994CE4DF9}"/>
              </a:ext>
            </a:extLst>
          </p:cNvPr>
          <p:cNvSpPr>
            <a:spLocks noGrp="1" noChangeArrowheads="1"/>
          </p:cNvSpPr>
          <p:nvPr>
            <p:ph type="body" idx="1"/>
          </p:nvPr>
        </p:nvSpPr>
        <p:spPr>
          <a:xfrm>
            <a:off x="566738" y="1752600"/>
            <a:ext cx="8181975" cy="596900"/>
          </a:xfrm>
        </p:spPr>
        <p:txBody>
          <a:bodyPr/>
          <a:lstStyle/>
          <a:p>
            <a:pPr eaLnBrk="1" hangingPunct="1">
              <a:buFont typeface="Wingdings" panose="05000000000000000000" pitchFamily="2" charset="2"/>
              <a:buNone/>
            </a:pPr>
            <a:r>
              <a:rPr lang="en-GB" altLang="en-US" sz="2400"/>
              <a:t>Reading regularly and completing the homework. </a:t>
            </a:r>
          </a:p>
        </p:txBody>
      </p:sp>
      <p:sp>
        <p:nvSpPr>
          <p:cNvPr id="19460" name="Text Box 4">
            <a:extLst>
              <a:ext uri="{FF2B5EF4-FFF2-40B4-BE49-F238E27FC236}">
                <a16:creationId xmlns:a16="http://schemas.microsoft.com/office/drawing/2014/main" id="{7BCE7E64-F5E8-4EE4-BA8A-458E6334F0D8}"/>
              </a:ext>
            </a:extLst>
          </p:cNvPr>
          <p:cNvSpPr txBox="1">
            <a:spLocks noChangeArrowheads="1"/>
          </p:cNvSpPr>
          <p:nvPr/>
        </p:nvSpPr>
        <p:spPr bwMode="auto">
          <a:xfrm>
            <a:off x="582613" y="2349500"/>
            <a:ext cx="8208962"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accent2"/>
              </a:buClr>
              <a:buFont typeface="Wingdings" panose="05000000000000000000" pitchFamily="2" charset="2"/>
              <a:buChar char="o"/>
              <a:defRPr sz="3000">
                <a:solidFill>
                  <a:schemeClr val="tx1"/>
                </a:solidFill>
                <a:latin typeface="Comic Sans MS" panose="030F0702030302020204" pitchFamily="66"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Comic Sans MS" panose="030F0702030302020204" pitchFamily="66"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Comic Sans MS" panose="030F0702030302020204" pitchFamily="66"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Comic Sans MS" panose="030F0702030302020204" pitchFamily="66"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Comic Sans MS" panose="030F0702030302020204" pitchFamily="66"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Comic Sans MS" panose="030F0702030302020204" pitchFamily="66"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Comic Sans MS" panose="030F0702030302020204" pitchFamily="66"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Comic Sans MS" panose="030F0702030302020204" pitchFamily="66"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Comic Sans MS" panose="030F0702030302020204" pitchFamily="66" charset="0"/>
              </a:defRPr>
            </a:lvl9pPr>
          </a:lstStyle>
          <a:p>
            <a:pPr eaLnBrk="1" hangingPunct="1">
              <a:spcBef>
                <a:spcPct val="50000"/>
              </a:spcBef>
              <a:buClrTx/>
              <a:buFontTx/>
              <a:buNone/>
            </a:pPr>
            <a:r>
              <a:rPr lang="en-GB" altLang="en-US" sz="2400"/>
              <a:t>Give your child small amounts of money to handle and spend.</a:t>
            </a:r>
          </a:p>
        </p:txBody>
      </p:sp>
      <p:sp>
        <p:nvSpPr>
          <p:cNvPr id="19461" name="Text Box 5">
            <a:extLst>
              <a:ext uri="{FF2B5EF4-FFF2-40B4-BE49-F238E27FC236}">
                <a16:creationId xmlns:a16="http://schemas.microsoft.com/office/drawing/2014/main" id="{8A7BE650-C1AB-43B0-8636-DA69AF7835B9}"/>
              </a:ext>
            </a:extLst>
          </p:cNvPr>
          <p:cNvSpPr txBox="1">
            <a:spLocks noChangeArrowheads="1"/>
          </p:cNvSpPr>
          <p:nvPr/>
        </p:nvSpPr>
        <p:spPr bwMode="auto">
          <a:xfrm>
            <a:off x="608013" y="3187700"/>
            <a:ext cx="8208962"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accent2"/>
              </a:buClr>
              <a:buFont typeface="Wingdings" panose="05000000000000000000" pitchFamily="2" charset="2"/>
              <a:buChar char="o"/>
              <a:defRPr sz="3000">
                <a:solidFill>
                  <a:schemeClr val="tx1"/>
                </a:solidFill>
                <a:latin typeface="Comic Sans MS" panose="030F0702030302020204" pitchFamily="66"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Comic Sans MS" panose="030F0702030302020204" pitchFamily="66"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Comic Sans MS" panose="030F0702030302020204" pitchFamily="66"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Comic Sans MS" panose="030F0702030302020204" pitchFamily="66"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Comic Sans MS" panose="030F0702030302020204" pitchFamily="66"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Comic Sans MS" panose="030F0702030302020204" pitchFamily="66"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Comic Sans MS" panose="030F0702030302020204" pitchFamily="66"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Comic Sans MS" panose="030F0702030302020204" pitchFamily="66"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Comic Sans MS" panose="030F0702030302020204" pitchFamily="66" charset="0"/>
              </a:defRPr>
            </a:lvl9pPr>
          </a:lstStyle>
          <a:p>
            <a:pPr eaLnBrk="1" hangingPunct="1">
              <a:spcBef>
                <a:spcPct val="50000"/>
              </a:spcBef>
              <a:buClrTx/>
              <a:buFontTx/>
              <a:buNone/>
            </a:pPr>
            <a:r>
              <a:rPr lang="en-GB" altLang="en-US" sz="2400"/>
              <a:t>Play games with your children like snakes and ladders and other dice game.</a:t>
            </a:r>
          </a:p>
        </p:txBody>
      </p:sp>
      <p:sp>
        <p:nvSpPr>
          <p:cNvPr id="19462" name="Text Box 6">
            <a:extLst>
              <a:ext uri="{FF2B5EF4-FFF2-40B4-BE49-F238E27FC236}">
                <a16:creationId xmlns:a16="http://schemas.microsoft.com/office/drawing/2014/main" id="{77588A81-990D-434E-94ED-72F97E15620E}"/>
              </a:ext>
            </a:extLst>
          </p:cNvPr>
          <p:cNvSpPr txBox="1">
            <a:spLocks noChangeArrowheads="1"/>
          </p:cNvSpPr>
          <p:nvPr/>
        </p:nvSpPr>
        <p:spPr bwMode="auto">
          <a:xfrm>
            <a:off x="582613" y="4059238"/>
            <a:ext cx="8208962" cy="17541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accent2"/>
              </a:buClr>
              <a:buFont typeface="Wingdings" panose="05000000000000000000" pitchFamily="2" charset="2"/>
              <a:buChar char="o"/>
              <a:defRPr sz="3000">
                <a:solidFill>
                  <a:schemeClr val="tx1"/>
                </a:solidFill>
                <a:latin typeface="Comic Sans MS" panose="030F0702030302020204" pitchFamily="66"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Comic Sans MS" panose="030F0702030302020204" pitchFamily="66"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Comic Sans MS" panose="030F0702030302020204" pitchFamily="66"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Comic Sans MS" panose="030F0702030302020204" pitchFamily="66"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Comic Sans MS" panose="030F0702030302020204" pitchFamily="66"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Comic Sans MS" panose="030F0702030302020204" pitchFamily="66"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Comic Sans MS" panose="030F0702030302020204" pitchFamily="66"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Comic Sans MS" panose="030F0702030302020204" pitchFamily="66"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Comic Sans MS" panose="030F0702030302020204" pitchFamily="66" charset="0"/>
              </a:defRPr>
            </a:lvl9pPr>
          </a:lstStyle>
          <a:p>
            <a:pPr eaLnBrk="1" hangingPunct="1">
              <a:spcBef>
                <a:spcPct val="50000"/>
              </a:spcBef>
              <a:buClrTx/>
              <a:buFontTx/>
              <a:buNone/>
            </a:pPr>
            <a:r>
              <a:rPr lang="en-GB" altLang="en-US" sz="2400"/>
              <a:t>Play regular spelling games with your child to help them learn their spellings.</a:t>
            </a:r>
          </a:p>
          <a:p>
            <a:pPr eaLnBrk="1" hangingPunct="1">
              <a:spcBef>
                <a:spcPct val="50000"/>
              </a:spcBef>
              <a:buClrTx/>
              <a:buFontTx/>
              <a:buNone/>
            </a:pPr>
            <a:r>
              <a:rPr lang="en-GB" altLang="en-US" sz="2400"/>
              <a:t>Encourage independence – this is one of the greatest gifts you can give your child!</a:t>
            </a:r>
          </a:p>
        </p:txBody>
      </p:sp>
      <p:pic>
        <p:nvPicPr>
          <p:cNvPr id="19463" name="Picture 8" descr="tss logo transparent red">
            <a:extLst>
              <a:ext uri="{FF2B5EF4-FFF2-40B4-BE49-F238E27FC236}">
                <a16:creationId xmlns:a16="http://schemas.microsoft.com/office/drawing/2014/main" id="{C808CB7B-1C0E-4E05-8838-ECB87D38544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451725" y="404813"/>
            <a:ext cx="1181100" cy="1228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extBox 2">
            <a:extLst>
              <a:ext uri="{FF2B5EF4-FFF2-40B4-BE49-F238E27FC236}">
                <a16:creationId xmlns:a16="http://schemas.microsoft.com/office/drawing/2014/main" id="{AE614EDF-A7B7-4E02-BA28-4EC3B8A0F7BC}"/>
              </a:ext>
            </a:extLst>
          </p:cNvPr>
          <p:cNvSpPr txBox="1">
            <a:spLocks noChangeArrowheads="1"/>
          </p:cNvSpPr>
          <p:nvPr/>
        </p:nvSpPr>
        <p:spPr bwMode="auto">
          <a:xfrm>
            <a:off x="844550" y="693738"/>
            <a:ext cx="7488238" cy="646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accent2"/>
              </a:buClr>
              <a:buFont typeface="Wingdings" panose="05000000000000000000" pitchFamily="2" charset="2"/>
              <a:buChar char="o"/>
              <a:defRPr sz="3000">
                <a:solidFill>
                  <a:schemeClr val="tx1"/>
                </a:solidFill>
                <a:latin typeface="Comic Sans MS" panose="030F0702030302020204" pitchFamily="66"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Comic Sans MS" panose="030F0702030302020204" pitchFamily="66"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Comic Sans MS" panose="030F0702030302020204" pitchFamily="66"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Comic Sans MS" panose="030F0702030302020204" pitchFamily="66"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Comic Sans MS" panose="030F0702030302020204" pitchFamily="66"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Comic Sans MS" panose="030F0702030302020204" pitchFamily="66"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Comic Sans MS" panose="030F0702030302020204" pitchFamily="66"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Comic Sans MS" panose="030F0702030302020204" pitchFamily="66"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Comic Sans MS" panose="030F0702030302020204" pitchFamily="66" charset="0"/>
              </a:defRPr>
            </a:lvl9pPr>
          </a:lstStyle>
          <a:p>
            <a:pPr eaLnBrk="1" hangingPunct="1">
              <a:spcBef>
                <a:spcPct val="0"/>
              </a:spcBef>
              <a:buClrTx/>
              <a:buFontTx/>
              <a:buNone/>
            </a:pPr>
            <a:r>
              <a:rPr lang="en-GB" altLang="en-US" sz="3600"/>
              <a:t>The Class News</a:t>
            </a:r>
          </a:p>
        </p:txBody>
      </p:sp>
      <p:sp>
        <p:nvSpPr>
          <p:cNvPr id="20483" name="TextBox 3">
            <a:extLst>
              <a:ext uri="{FF2B5EF4-FFF2-40B4-BE49-F238E27FC236}">
                <a16:creationId xmlns:a16="http://schemas.microsoft.com/office/drawing/2014/main" id="{269075B0-61E7-48D7-A3EA-AD40A276624A}"/>
              </a:ext>
            </a:extLst>
          </p:cNvPr>
          <p:cNvSpPr txBox="1">
            <a:spLocks noChangeArrowheads="1"/>
          </p:cNvSpPr>
          <p:nvPr/>
        </p:nvSpPr>
        <p:spPr bwMode="auto">
          <a:xfrm>
            <a:off x="684213" y="2133600"/>
            <a:ext cx="7704137" cy="4032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accent2"/>
              </a:buClr>
              <a:buFont typeface="Wingdings" panose="05000000000000000000" pitchFamily="2" charset="2"/>
              <a:buChar char="o"/>
              <a:defRPr sz="3000">
                <a:solidFill>
                  <a:schemeClr val="tx1"/>
                </a:solidFill>
                <a:latin typeface="Comic Sans MS" panose="030F0702030302020204" pitchFamily="66"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Comic Sans MS" panose="030F0702030302020204" pitchFamily="66"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Comic Sans MS" panose="030F0702030302020204" pitchFamily="66"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Comic Sans MS" panose="030F0702030302020204" pitchFamily="66"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Comic Sans MS" panose="030F0702030302020204" pitchFamily="66"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Comic Sans MS" panose="030F0702030302020204" pitchFamily="66"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Comic Sans MS" panose="030F0702030302020204" pitchFamily="66"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Comic Sans MS" panose="030F0702030302020204" pitchFamily="66"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Comic Sans MS" panose="030F0702030302020204" pitchFamily="66" charset="0"/>
              </a:defRPr>
            </a:lvl9pPr>
          </a:lstStyle>
          <a:p>
            <a:pPr eaLnBrk="1" hangingPunct="1">
              <a:spcBef>
                <a:spcPct val="0"/>
              </a:spcBef>
              <a:buClrTx/>
              <a:buFontTx/>
              <a:buNone/>
            </a:pPr>
            <a:r>
              <a:rPr lang="en-GB" altLang="en-US" sz="3200"/>
              <a:t>Please check the class news on the school website. It is published every Friday and contains useful information about what we are learning in the classroom and how to support your child at home.</a:t>
            </a:r>
          </a:p>
          <a:p>
            <a:pPr eaLnBrk="1" hangingPunct="1">
              <a:spcBef>
                <a:spcPct val="0"/>
              </a:spcBef>
              <a:buClrTx/>
              <a:buFontTx/>
              <a:buNone/>
            </a:pPr>
            <a:r>
              <a:rPr lang="en-GB" altLang="en-US" sz="3200">
                <a:hlinkClick r:id="rId2"/>
              </a:rPr>
              <a:t>http://www.tssfirst.co.uk/</a:t>
            </a:r>
            <a:endParaRPr lang="en-GB" altLang="en-US" sz="3200"/>
          </a:p>
          <a:p>
            <a:pPr eaLnBrk="1" hangingPunct="1">
              <a:spcBef>
                <a:spcPct val="0"/>
              </a:spcBef>
              <a:buClrTx/>
              <a:buFontTx/>
              <a:buNone/>
            </a:pPr>
            <a:endParaRPr lang="en-GB" altLang="en-US" sz="3200">
              <a:latin typeface="Verdana" panose="020B0604030504040204" pitchFamily="34" charset="0"/>
            </a:endParaRPr>
          </a:p>
        </p:txBody>
      </p:sp>
      <p:pic>
        <p:nvPicPr>
          <p:cNvPr id="20484" name="Picture 7" descr="tss logo transparent red">
            <a:extLst>
              <a:ext uri="{FF2B5EF4-FFF2-40B4-BE49-F238E27FC236}">
                <a16:creationId xmlns:a16="http://schemas.microsoft.com/office/drawing/2014/main" id="{A0C778FE-A629-452A-8C4C-6E4509AC3F0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451725" y="404813"/>
            <a:ext cx="1181100" cy="1228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a:extLst>
              <a:ext uri="{FF2B5EF4-FFF2-40B4-BE49-F238E27FC236}">
                <a16:creationId xmlns:a16="http://schemas.microsoft.com/office/drawing/2014/main" id="{158D3E6A-C048-44FF-99E7-63D029814563}"/>
              </a:ext>
            </a:extLst>
          </p:cNvPr>
          <p:cNvSpPr>
            <a:spLocks noGrp="1" noChangeArrowheads="1"/>
          </p:cNvSpPr>
          <p:nvPr>
            <p:ph type="title" idx="4294967295"/>
          </p:nvPr>
        </p:nvSpPr>
        <p:spPr/>
        <p:txBody>
          <a:bodyPr/>
          <a:lstStyle/>
          <a:p>
            <a:pPr eaLnBrk="1" hangingPunct="1"/>
            <a:r>
              <a:rPr lang="en-GB" altLang="en-US"/>
              <a:t>Communication with school</a:t>
            </a:r>
          </a:p>
        </p:txBody>
      </p:sp>
      <p:sp>
        <p:nvSpPr>
          <p:cNvPr id="21507" name="Rectangle 3">
            <a:extLst>
              <a:ext uri="{FF2B5EF4-FFF2-40B4-BE49-F238E27FC236}">
                <a16:creationId xmlns:a16="http://schemas.microsoft.com/office/drawing/2014/main" id="{39680113-B9C7-42DE-9830-E15847A476D9}"/>
              </a:ext>
            </a:extLst>
          </p:cNvPr>
          <p:cNvSpPr>
            <a:spLocks noGrp="1" noChangeArrowheads="1"/>
          </p:cNvSpPr>
          <p:nvPr>
            <p:ph type="body" idx="4294967295"/>
          </p:nvPr>
        </p:nvSpPr>
        <p:spPr>
          <a:xfrm>
            <a:off x="539750" y="1628775"/>
            <a:ext cx="8181975" cy="4537075"/>
          </a:xfrm>
        </p:spPr>
        <p:txBody>
          <a:bodyPr/>
          <a:lstStyle/>
          <a:p>
            <a:pPr eaLnBrk="1" hangingPunct="1">
              <a:buFont typeface="Wingdings" panose="05000000000000000000" pitchFamily="2" charset="2"/>
              <a:buNone/>
            </a:pPr>
            <a:r>
              <a:rPr lang="en-GB" altLang="en-US" sz="2400" dirty="0"/>
              <a:t>There may be occasions when you need to talk to the</a:t>
            </a:r>
          </a:p>
          <a:p>
            <a:pPr eaLnBrk="1" hangingPunct="1">
              <a:buFont typeface="Wingdings" panose="05000000000000000000" pitchFamily="2" charset="2"/>
              <a:buNone/>
            </a:pPr>
            <a:r>
              <a:rPr lang="en-GB" altLang="en-US" sz="2400" dirty="0"/>
              <a:t>class teacher. </a:t>
            </a:r>
          </a:p>
          <a:p>
            <a:pPr eaLnBrk="1" hangingPunct="1">
              <a:buFont typeface="Wingdings" panose="05000000000000000000" pitchFamily="2" charset="2"/>
              <a:buNone/>
            </a:pPr>
            <a:endParaRPr lang="en-GB" altLang="en-US" sz="2400" dirty="0"/>
          </a:p>
          <a:p>
            <a:pPr eaLnBrk="1" hangingPunct="1">
              <a:buFont typeface="Wingdings" panose="05000000000000000000" pitchFamily="2" charset="2"/>
              <a:buNone/>
            </a:pPr>
            <a:r>
              <a:rPr lang="en-GB" altLang="en-US" sz="2400" dirty="0"/>
              <a:t>If you have an important issue or enquiry regarding your child or their learning please email me: </a:t>
            </a:r>
            <a:r>
              <a:rPr lang="en-GB" altLang="en-US" sz="2400" dirty="0">
                <a:hlinkClick r:id="rId2"/>
              </a:rPr>
              <a:t>k.pugh@tssfirst.co.uk</a:t>
            </a:r>
            <a:r>
              <a:rPr lang="en-GB" altLang="en-US" sz="2400" dirty="0"/>
              <a:t> </a:t>
            </a:r>
          </a:p>
          <a:p>
            <a:pPr eaLnBrk="1" hangingPunct="1">
              <a:buFont typeface="Wingdings" panose="05000000000000000000" pitchFamily="2" charset="2"/>
              <a:buNone/>
            </a:pPr>
            <a:endParaRPr lang="en-GB" altLang="en-US" sz="2400" dirty="0"/>
          </a:p>
          <a:p>
            <a:pPr eaLnBrk="1" hangingPunct="1">
              <a:buFont typeface="Wingdings" panose="05000000000000000000" pitchFamily="2" charset="2"/>
              <a:buNone/>
            </a:pPr>
            <a:r>
              <a:rPr lang="en-GB" altLang="en-US" sz="2400" dirty="0"/>
              <a:t>Please send any operational messages to the office via phone or email.</a:t>
            </a:r>
          </a:p>
          <a:p>
            <a:pPr eaLnBrk="1" hangingPunct="1">
              <a:buFont typeface="Wingdings" panose="05000000000000000000" pitchFamily="2" charset="2"/>
              <a:buNone/>
            </a:pPr>
            <a:endParaRPr lang="en-GB" altLang="en-US" sz="2400" dirty="0"/>
          </a:p>
          <a:p>
            <a:pPr eaLnBrk="1" hangingPunct="1">
              <a:buFont typeface="Wingdings" panose="05000000000000000000" pitchFamily="2" charset="2"/>
              <a:buNone/>
            </a:pPr>
            <a:endParaRPr lang="en-GB" altLang="en-US" sz="2400" dirty="0"/>
          </a:p>
        </p:txBody>
      </p:sp>
      <p:pic>
        <p:nvPicPr>
          <p:cNvPr id="21508" name="Picture 7" descr="tss logo transparent red">
            <a:extLst>
              <a:ext uri="{FF2B5EF4-FFF2-40B4-BE49-F238E27FC236}">
                <a16:creationId xmlns:a16="http://schemas.microsoft.com/office/drawing/2014/main" id="{81CDE3E9-916B-4741-875E-4B9423A1FF3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451725" y="404813"/>
            <a:ext cx="1181100" cy="1228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8" name="Picture 6" descr="tss logo transparent red">
            <a:extLst>
              <a:ext uri="{FF2B5EF4-FFF2-40B4-BE49-F238E27FC236}">
                <a16:creationId xmlns:a16="http://schemas.microsoft.com/office/drawing/2014/main" id="{1A395970-C5A5-4552-9B33-C75108EA3D3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68344" y="188640"/>
            <a:ext cx="1076325" cy="1114425"/>
          </a:xfrm>
          <a:prstGeom prst="rect">
            <a:avLst/>
          </a:prstGeom>
          <a:noFill/>
          <a:extLst>
            <a:ext uri="{909E8E84-426E-40DD-AFC4-6F175D3DCCD1}">
              <a14:hiddenFill xmlns:a14="http://schemas.microsoft.com/office/drawing/2010/main">
                <a:solidFill>
                  <a:srgbClr val="FFFFFF"/>
                </a:solidFill>
              </a14:hiddenFill>
            </a:ext>
          </a:extLst>
        </p:spPr>
      </p:pic>
      <p:sp>
        <p:nvSpPr>
          <p:cNvPr id="2" name="Rectangle 1">
            <a:extLst>
              <a:ext uri="{FF2B5EF4-FFF2-40B4-BE49-F238E27FC236}">
                <a16:creationId xmlns:a16="http://schemas.microsoft.com/office/drawing/2014/main" id="{0B1B7694-B050-4470-9CD8-EF47E77B7077}"/>
              </a:ext>
            </a:extLst>
          </p:cNvPr>
          <p:cNvSpPr/>
          <p:nvPr/>
        </p:nvSpPr>
        <p:spPr>
          <a:xfrm>
            <a:off x="827584" y="836712"/>
            <a:ext cx="5256584" cy="369332"/>
          </a:xfrm>
          <a:prstGeom prst="rect">
            <a:avLst/>
          </a:prstGeom>
        </p:spPr>
        <p:txBody>
          <a:bodyPr wrap="square">
            <a:spAutoFit/>
          </a:bodyPr>
          <a:lstStyle/>
          <a:p>
            <a:r>
              <a:rPr lang="en-GB" dirty="0">
                <a:solidFill>
                  <a:srgbClr val="000000"/>
                </a:solidFill>
                <a:latin typeface="Calibri" panose="020F0502020204030204" pitchFamily="34" charset="0"/>
              </a:rPr>
              <a:t>TSSSA (Trinity St Stephen School Association)</a:t>
            </a:r>
            <a:endParaRPr lang="en-GB" dirty="0"/>
          </a:p>
        </p:txBody>
      </p:sp>
      <p:sp>
        <p:nvSpPr>
          <p:cNvPr id="3" name="Rectangle 2">
            <a:extLst>
              <a:ext uri="{FF2B5EF4-FFF2-40B4-BE49-F238E27FC236}">
                <a16:creationId xmlns:a16="http://schemas.microsoft.com/office/drawing/2014/main" id="{898BA774-ACD1-4EF6-AC43-56A9B4D4167D}"/>
              </a:ext>
            </a:extLst>
          </p:cNvPr>
          <p:cNvSpPr/>
          <p:nvPr/>
        </p:nvSpPr>
        <p:spPr>
          <a:xfrm>
            <a:off x="467544" y="1722528"/>
            <a:ext cx="8064896" cy="646331"/>
          </a:xfrm>
          <a:prstGeom prst="rect">
            <a:avLst/>
          </a:prstGeom>
        </p:spPr>
        <p:txBody>
          <a:bodyPr wrap="square">
            <a:spAutoFit/>
          </a:bodyPr>
          <a:lstStyle/>
          <a:p>
            <a:r>
              <a:rPr lang="en-GB" dirty="0">
                <a:solidFill>
                  <a:srgbClr val="000000"/>
                </a:solidFill>
                <a:latin typeface="Calibri" panose="020F0502020204030204" pitchFamily="34" charset="0"/>
              </a:rPr>
              <a:t>The school has a thriving association and each year group has two reps. Ours are </a:t>
            </a:r>
            <a:r>
              <a:rPr lang="en-GB" dirty="0">
                <a:latin typeface="Calibri" pitchFamily="34" charset="0"/>
                <a:cs typeface="Calibri" pitchFamily="34" charset="0"/>
              </a:rPr>
              <a:t>Charlotte (Sienna’s mum) and Marianne (Louis’ Mum) </a:t>
            </a:r>
          </a:p>
        </p:txBody>
      </p:sp>
      <p:sp>
        <p:nvSpPr>
          <p:cNvPr id="4" name="Rectangle 3">
            <a:extLst>
              <a:ext uri="{FF2B5EF4-FFF2-40B4-BE49-F238E27FC236}">
                <a16:creationId xmlns:a16="http://schemas.microsoft.com/office/drawing/2014/main" id="{FD83074B-8B6A-4589-A09C-A0F9C5737A51}"/>
              </a:ext>
            </a:extLst>
          </p:cNvPr>
          <p:cNvSpPr/>
          <p:nvPr/>
        </p:nvSpPr>
        <p:spPr>
          <a:xfrm>
            <a:off x="467544" y="2321023"/>
            <a:ext cx="8208912" cy="1200329"/>
          </a:xfrm>
          <a:prstGeom prst="rect">
            <a:avLst/>
          </a:prstGeom>
        </p:spPr>
        <p:txBody>
          <a:bodyPr wrap="square">
            <a:spAutoFit/>
          </a:bodyPr>
          <a:lstStyle/>
          <a:p>
            <a:r>
              <a:rPr lang="en-GB" b="1" dirty="0">
                <a:solidFill>
                  <a:srgbClr val="000000"/>
                </a:solidFill>
                <a:latin typeface="Calibri" panose="020F0502020204030204" pitchFamily="34" charset="0"/>
              </a:rPr>
              <a:t>The purpose of the TSSSA is to fundraise for the school </a:t>
            </a:r>
            <a:r>
              <a:rPr lang="en-GB" dirty="0">
                <a:solidFill>
                  <a:srgbClr val="000000"/>
                </a:solidFill>
                <a:latin typeface="Calibri" panose="020F0502020204030204" pitchFamily="34" charset="0"/>
              </a:rPr>
              <a:t>to provide additional activities and resources to enhance the children’s experience. We do this through events and activities for everyone to participate in – helping build our school community</a:t>
            </a:r>
            <a:endParaRPr lang="en-GB" dirty="0"/>
          </a:p>
        </p:txBody>
      </p:sp>
      <p:sp>
        <p:nvSpPr>
          <p:cNvPr id="5" name="Rectangle 4">
            <a:extLst>
              <a:ext uri="{FF2B5EF4-FFF2-40B4-BE49-F238E27FC236}">
                <a16:creationId xmlns:a16="http://schemas.microsoft.com/office/drawing/2014/main" id="{BD1C2B5B-1945-469D-A9BC-5ADA0CDE19B5}"/>
              </a:ext>
            </a:extLst>
          </p:cNvPr>
          <p:cNvSpPr/>
          <p:nvPr/>
        </p:nvSpPr>
        <p:spPr>
          <a:xfrm>
            <a:off x="467544" y="3750721"/>
            <a:ext cx="8277125" cy="2185214"/>
          </a:xfrm>
          <a:prstGeom prst="rect">
            <a:avLst/>
          </a:prstGeom>
        </p:spPr>
        <p:txBody>
          <a:bodyPr wrap="square">
            <a:spAutoFit/>
          </a:bodyPr>
          <a:lstStyle/>
          <a:p>
            <a:r>
              <a:rPr lang="en-GB" b="1" dirty="0">
                <a:solidFill>
                  <a:srgbClr val="000000"/>
                </a:solidFill>
                <a:latin typeface="Calibri" panose="020F0502020204030204" pitchFamily="34" charset="0"/>
              </a:rPr>
              <a:t>In the last 12 months we have been able to contribute £30,000 to the school </a:t>
            </a:r>
            <a:r>
              <a:rPr lang="en-GB" dirty="0">
                <a:solidFill>
                  <a:srgbClr val="000000"/>
                </a:solidFill>
                <a:latin typeface="Calibri" panose="020F0502020204030204" pitchFamily="34" charset="0"/>
              </a:rPr>
              <a:t>to fund:</a:t>
            </a:r>
            <a:r>
              <a:rPr lang="en-US" dirty="0">
                <a:solidFill>
                  <a:srgbClr val="000000"/>
                </a:solidFill>
                <a:latin typeface="Calibri" panose="020F0502020204030204" pitchFamily="34" charset="0"/>
              </a:rPr>
              <a:t>​</a:t>
            </a:r>
            <a:endParaRPr lang="en-US" dirty="0">
              <a:solidFill>
                <a:srgbClr val="000000"/>
              </a:solidFill>
              <a:latin typeface="Segoe UI" panose="020B0502040204020203" pitchFamily="34" charset="0"/>
            </a:endParaRPr>
          </a:p>
          <a:p>
            <a:r>
              <a:rPr lang="en-GB" sz="600" dirty="0">
                <a:solidFill>
                  <a:srgbClr val="000000"/>
                </a:solidFill>
                <a:latin typeface="Calibri" panose="020F0502020204030204" pitchFamily="34" charset="0"/>
              </a:rPr>
              <a:t>​</a:t>
            </a:r>
            <a:endParaRPr lang="en-GB" dirty="0">
              <a:solidFill>
                <a:srgbClr val="000000"/>
              </a:solidFill>
              <a:latin typeface="Segoe UI" panose="020B0502040204020203" pitchFamily="34" charset="0"/>
            </a:endParaRPr>
          </a:p>
          <a:p>
            <a:r>
              <a:rPr lang="en-GB" dirty="0">
                <a:solidFill>
                  <a:srgbClr val="000000"/>
                </a:solidFill>
                <a:latin typeface="Calibri" panose="020F0502020204030204" pitchFamily="34" charset="0"/>
              </a:rPr>
              <a:t>- laptops</a:t>
            </a:r>
            <a:r>
              <a:rPr lang="en-US" dirty="0">
                <a:solidFill>
                  <a:srgbClr val="000000"/>
                </a:solidFill>
                <a:latin typeface="Calibri" panose="020F0502020204030204" pitchFamily="34" charset="0"/>
              </a:rPr>
              <a:t>​</a:t>
            </a:r>
            <a:endParaRPr lang="en-US" dirty="0">
              <a:solidFill>
                <a:srgbClr val="000000"/>
              </a:solidFill>
              <a:latin typeface="Segoe UI" panose="020B0502040204020203" pitchFamily="34" charset="0"/>
            </a:endParaRPr>
          </a:p>
          <a:p>
            <a:r>
              <a:rPr lang="en-GB" sz="600" dirty="0">
                <a:solidFill>
                  <a:srgbClr val="000000"/>
                </a:solidFill>
                <a:latin typeface="Calibri" panose="020F0502020204030204" pitchFamily="34" charset="0"/>
              </a:rPr>
              <a:t>​</a:t>
            </a:r>
            <a:endParaRPr lang="en-GB" dirty="0">
              <a:solidFill>
                <a:srgbClr val="000000"/>
              </a:solidFill>
              <a:latin typeface="Segoe UI" panose="020B0502040204020203" pitchFamily="34" charset="0"/>
            </a:endParaRPr>
          </a:p>
          <a:p>
            <a:r>
              <a:rPr lang="en-GB" dirty="0">
                <a:solidFill>
                  <a:srgbClr val="000000"/>
                </a:solidFill>
                <a:latin typeface="Calibri" panose="020F0502020204030204" pitchFamily="34" charset="0"/>
              </a:rPr>
              <a:t>- 32 new iPads that will arrive this term</a:t>
            </a:r>
            <a:r>
              <a:rPr lang="en-US" dirty="0">
                <a:solidFill>
                  <a:srgbClr val="000000"/>
                </a:solidFill>
                <a:latin typeface="Calibri" panose="020F0502020204030204" pitchFamily="34" charset="0"/>
              </a:rPr>
              <a:t>​</a:t>
            </a:r>
            <a:endParaRPr lang="en-US" dirty="0">
              <a:solidFill>
                <a:srgbClr val="000000"/>
              </a:solidFill>
              <a:latin typeface="Segoe UI" panose="020B0502040204020203" pitchFamily="34" charset="0"/>
            </a:endParaRPr>
          </a:p>
          <a:p>
            <a:r>
              <a:rPr lang="en-GB" sz="600" dirty="0">
                <a:solidFill>
                  <a:srgbClr val="000000"/>
                </a:solidFill>
                <a:latin typeface="Calibri" panose="020F0502020204030204" pitchFamily="34" charset="0"/>
              </a:rPr>
              <a:t>​</a:t>
            </a:r>
            <a:endParaRPr lang="en-GB" dirty="0">
              <a:solidFill>
                <a:srgbClr val="000000"/>
              </a:solidFill>
              <a:latin typeface="Segoe UI" panose="020B0502040204020203" pitchFamily="34" charset="0"/>
            </a:endParaRPr>
          </a:p>
          <a:p>
            <a:r>
              <a:rPr lang="en-GB" dirty="0">
                <a:solidFill>
                  <a:srgbClr val="000000"/>
                </a:solidFill>
                <a:latin typeface="Calibri" panose="020F0502020204030204" pitchFamily="34" charset="0"/>
              </a:rPr>
              <a:t>- a variety of resources, learning activities and playground equipment.</a:t>
            </a:r>
            <a:r>
              <a:rPr lang="en-US" dirty="0">
                <a:solidFill>
                  <a:srgbClr val="000000"/>
                </a:solidFill>
                <a:latin typeface="Calibri" panose="020F0502020204030204" pitchFamily="34" charset="0"/>
              </a:rPr>
              <a:t>​</a:t>
            </a:r>
            <a:endParaRPr lang="en-US" dirty="0">
              <a:solidFill>
                <a:srgbClr val="000000"/>
              </a:solidFill>
              <a:latin typeface="Segoe UI" panose="020B0502040204020203" pitchFamily="34" charset="0"/>
            </a:endParaRPr>
          </a:p>
          <a:p>
            <a:r>
              <a:rPr lang="en-GB" sz="1000" dirty="0">
                <a:solidFill>
                  <a:srgbClr val="000000"/>
                </a:solidFill>
                <a:latin typeface="Calibri" panose="020F0502020204030204" pitchFamily="34" charset="0"/>
              </a:rPr>
              <a:t>​</a:t>
            </a:r>
            <a:endParaRPr lang="en-GB" dirty="0">
              <a:solidFill>
                <a:srgbClr val="000000"/>
              </a:solidFill>
              <a:latin typeface="Segoe UI" panose="020B0502040204020203" pitchFamily="34" charset="0"/>
            </a:endParaRPr>
          </a:p>
          <a:p>
            <a:r>
              <a:rPr lang="en-GB" dirty="0">
                <a:solidFill>
                  <a:srgbClr val="000000"/>
                </a:solidFill>
                <a:latin typeface="Calibri" panose="020F0502020204030204" pitchFamily="34" charset="0"/>
              </a:rPr>
              <a:t>This year our focus is on improving the cabins and school playground, trips &amp; experiences.</a:t>
            </a:r>
            <a:endParaRPr lang="en-US" dirty="0">
              <a:solidFill>
                <a:srgbClr val="000000"/>
              </a:solidFill>
              <a:latin typeface="Segoe UI" panose="020B0502040204020203" pitchFamily="34" charset="0"/>
            </a:endParaRPr>
          </a:p>
        </p:txBody>
      </p:sp>
      <p:sp>
        <p:nvSpPr>
          <p:cNvPr id="6" name="Rectangle 5">
            <a:extLst>
              <a:ext uri="{FF2B5EF4-FFF2-40B4-BE49-F238E27FC236}">
                <a16:creationId xmlns:a16="http://schemas.microsoft.com/office/drawing/2014/main" id="{77E5F6C2-0840-4F37-8866-7433B8889244}"/>
              </a:ext>
            </a:extLst>
          </p:cNvPr>
          <p:cNvSpPr/>
          <p:nvPr/>
        </p:nvSpPr>
        <p:spPr>
          <a:xfrm>
            <a:off x="395536" y="6165304"/>
            <a:ext cx="8208912" cy="646331"/>
          </a:xfrm>
          <a:prstGeom prst="rect">
            <a:avLst/>
          </a:prstGeom>
        </p:spPr>
        <p:txBody>
          <a:bodyPr wrap="square">
            <a:spAutoFit/>
          </a:bodyPr>
          <a:lstStyle/>
          <a:p>
            <a:r>
              <a:rPr lang="en-GB" b="1" dirty="0">
                <a:solidFill>
                  <a:srgbClr val="000000"/>
                </a:solidFill>
                <a:latin typeface="Calibri" panose="020F0502020204030204" pitchFamily="34" charset="0"/>
              </a:rPr>
              <a:t>Come along to the AGM at school to find out more – new ideas and volunteers are ALWAYS welcome!</a:t>
            </a:r>
            <a:endParaRPr lang="en-GB" dirty="0"/>
          </a:p>
        </p:txBody>
      </p:sp>
      <p:sp>
        <p:nvSpPr>
          <p:cNvPr id="7" name="AutoShape 8" descr="data:image/jpg;base64,%20/9j/4AAQSkZJRgABAQEAYABgAAD/2wBDAAUDBAQEAwUEBAQFBQUGBwwIBwcHBw8LCwkMEQ8SEhEPERETFhwXExQaFRERGCEYGh0dHx8fExciJCIeJBweHx7/2wBDAQUFBQcGBw4ICA4eFBEUHh4eHh4eHh4eHh4eHh4eHh4eHh4eHh4eHh4eHh4eHh4eHh4eHh4eHh4eHh4eHh4eHh7/wAARCACbANADASIAAhEBAxEB/8QAHwAAAQUBAQEBAQEAAAAAAAAAAAECAwQFBgcICQoL/8QAtRAAAgEDAwIEAwUFBAQAAAF9AQIDAAQRBRIhMUEGE1FhByJxFDKBkaEII0KxwRVS0fAkM2JyggkKFhcYGRolJicoKSo0NTY3ODk6Q0RFRkdISUpTVFVWV1hZWmNkZWZnaGlqc3R1dnd4eXqDhIWGh4iJipKTlJWWl5iZmqKjpKWmp6ipqrKztLW2t7i5usLDxMXGx8jJytLT1NXW19jZ2uHi4+Tl5ufo6erx8vP09fb3+Pn6/8QAHwEAAwEBAQEBAQEBAQAAAAAAAAECAwQFBgcICQoL/8QAtREAAgECBAQDBAcFBAQAAQJ3AAECAxEEBSExBhJBUQdhcRMiMoEIFEKRobHBCSMzUvAVYnLRChYkNOEl8RcYGRomJygpKjU2Nzg5OkNERUZHSElKU1RVVldYWVpjZGVmZ2hpanN0dXZ3eHl6goOEhYaHiImKkpOUlZaXmJmaoqOkpaanqKmqsrO0tba3uLm6wsPExcbHyMnK0tPU1dbX2Nna4uPk5ebn6Onq8vP09fb3+Pn6/9oADAMBAAIRAxEAPwDtEurL7eIS7xM/3WIJHPfHapUs4sM0l0jsXbaq44GeOo5qa8v/AIfW2o/6RrcEM8I2MkssYI+oJ/nU41n4a/NIfE0Cu3QCaNf/AGbvXlLCzu9UerXxFDlh7KLTtr6kEOnXP9nPcxy5tFOwkFVQMexHBqoYixGxjgr8pA49R+Gc1Yj1r4e4aBdeigidw5BuEI3AcE/Nzgk1YS5+HEg2f8JZbMDj5d6+voGqI4Srd8zRh7ddmZ0keISjlHkzliTnp0IOKjFsq58uYxqcM7SHJPfjng4+taEt/wCA7ZN1l4utyVx8jtu/QHpSw33hmRhGPFmmgD5lLsVTnPGSPY9+1aSwUvsszjif5kUmWVZPKhCyJ22joO2MGpv3mFWNScgq27djvz15rXtW8LzAfZ9e0h36My3aHce/FUU1LQ5tUxp80d7bW7rvYBwhk7ryOnv0rnr4SpRjzXTR0Rr05O0Tg/HOi+Iry/W80e+mjWC22GFLqaLe4JPGw4BPTmvLLz4iXdk7Wd5Y+ILS8UEEf2xISp78MD+NfRl01pNcZjg8lGJ4ALbfbkfzryD49aVpgksbwRILqRWSSQx4LKvOTg1thcS2lGSJdBSd9jj7H4jeS+6a58QAFeQk8ed3rkryKtD4osqsF1LxAoOO8B/MbK87nu47HVZrG506dUifYzOvlsD67fmobWbBIlaLw4zgkgyTOxI99owAPrmvRcL7omMadtD0m2+LDLMGGr6kXYclrWFicdM/LVofF7VZt8UGpXcsJ5CvpsbdepOBXB3/AIl0Ox8G6JDpujWsWsTTXE99erErSqofbFHzwBgFunORXXH4n20fwV1DwfLNjUp/s4WQRbWniaR2kUsBgbdqDHHWs5wVr8pg6jt7q62/4Jqx/EHX49qvdxWZZ9w+02CRZX1+ZgT+FbviHxT4p8Kz2Umua5pNmbuDzLb/AEDzCycYO1W4HTmvnWW7g2kiKRgO45Arb8eeNV8U6zFqdxFLH5VpBaxxliQojQLx9SCfxp+xptNuOp1xhGzvJntng/4j3XiTxVY6Bea/aFLy4WEyJphTCk/M+4ycYAJ6dBVXxP8AGK2tNZvLXw/e2VxZJKUSe8gdmk2nG4BGChT2GOnevAE1GBSCFlRmB5BwcHiozqFoDja5NZfVlz35dOwuVfzHvWgfGTUBqtqLq80eW280edFFZyb2TqduSRnHSpdb+KmqyTs91daZa28ufIgltZSFT0xuHOD1xXhOnapY299DcMJdqNkgYz0qXXNcttU1BrhllWNQEjDAcAVp7Jbcuha0jy8x7Gfi5qKhQmqaRhTkf6HL1/77qKb4yazN8slzo0kfZDayBR+G6vFGvLMD70n0AFKLy1IGDLgdsUewh/KTyL+Y9jf4taq2Q1xpT71II+ySYweo+/UcPxW1SGQGGXTEBGGH2V9oJ7439fevIUvIC3SUL6suB+tLLdxEbVlwO+FJP4VXsV/KHJD+Y9T1D4qalezJ9pGnTGLPlt9nkH/s/SpP+FqapIgjZdJ2jHBt3/LG+vL9OvLdrgQ20c8szDARI8lj9K6ey8F69dS7rqyg0jcu4NqlylsxHYhCd5/KqdFbcpHJBfbPffEfg/S5nkujay3ct7M/lm1ngRBGqh95d2C+oxnPFV4Phvbz+crWpsZLfbGWury3IRn4TcIyxAJP5VsfEDXn0fw0muWWn2EgtL2KIWvlt5PlvHMhyA2cHg8EVyUnxp8S3A+ztpegRRyFAxFmX4XIX77EcAkDiu3L8rnjKPPSV15s4cZmmHwlXkquXlZLY6/S/hXpbaVLeXX2q6uIJXikt7W2wC6IZNoZ8HDAbQcdSKi1nX/hfongKaxul0yF9STdBb6Wi3N28bKGRpGLZjweoJGcYxXEXXi7xlrvgDxjb6jrNyYoLEPCsBEIUrKC33Mfw/pXi3h7S7q6t5dQhZfLgmVZMjkhs4/kaynhFSdvL8zb66pKXKuttfI9d0H/AIQXVE1KZf7ShjtLcTym4sk+6XVOMOe7it6bTPBdz4CiujfSf2dDelElNnk79uSNufQ9feuP+GumvNrOoaVexyQQX2lyoZJFIUBXjkzn6Ia7DWtE0/SPhrf6VHqaskGpQ3DMeiF0cBTn1Cg960w+Cw1RqLfvNr7jixGLxFNOUVok/vMLS/CfhG+luDpmqtNdJBJcxxPYmMERoXIznjgV3HhLRtW0nR1lmtpUhbaSXVWyDgA554P9a5H4W29vJ4s065uNSLPdW88YjGNvzxOpH4Z712nh64YRthzNCcZLkY/A9/wrz8+wcMFOMI9UdOU4ueLg5S6M17fWNHuNSm0z+3rGO6QvGbRZ4/Nd1ySuM5B4/SsTxx4e03xJYwJqUl1atBG3llZowzhuDyRzjA/OuDHhvV/FXjfxDpmnhEAmmmaWbIjVOMknGT24HNQT/CXxFHJHKNb0ueJV2NGrSsEDHGRle5NcyyeUrVKc97F/WpOUk1fbvp93cf8AHLwxZX1gNQtpwk75LuGDZEajHI9eleVaX4NkvrSWa41s2v7xlRHiJ3AH7w746/lXtOq+Ebyz8ORzytZzW5jkQLAWO3apOMEA/nXBa9Z3UFraxyxsI2jdkwfvLvYfnWnJVwy9nJm1Nqav/XoczJ4KSN2RPF8AA9Yn/kKiuPBMjXLxxeKrNz1w0bKenoamubSQae98C6QiUIWUHBbHQgfhz7ir3hbT/A8fh6Xxb4nuNSkmkma1tra1kCmZh1YZBOAMegH4gVrTdSez/AJ2j0M+L4fXMo3N4t01E5+fa2cgcAcevH413Xgr4f29x4xa+vH0dtNFoUitLiRAjzhFXOHODuO5hk9enSuFurT7XrwtfDd1PNbSxia2kmG51XGSGA/iB4xirfiC61dYb3SrNRCtqQ1z0PmFePmHbaCQM+/XNF6ierNafJy3sey/Ef4Q+C4rfw9babpKW+qalqNtas9tqDtFL8jPOEGWwNq8HHU1Ui/Z78O/Yo5b2LxRZXT2DXbQieNljbdhYixhB3EZOO1fNFvql9Hq1vcWvmSXEcm5VAJy/QYArp7Xx54otYxCuv6kobHAvHOCDn17YrrhJQ1krnDW56kk4y5T2qT9n3w/Dbp5reJRdPZ296sZeMqyyTBWi3CLG8KQevU+1VPGnwb0qw8MXUmm6HdR3QslkjubzUGISUzBdpUY/gyeR39q8pm8eeIrgKkviDUpEHO1rpyCQfc/SoG8TX04LS3czMc7nkYnP+RWFScnK8VbyOh2cVFaPv8A13BPh94n+0mGOfTFcNjcsoxj64ofwD4ojZ1+2adkD/nsSCPrtxUlvrVxKH8i7kVIx8zbu/YDHU+1RW0t/YefPJPdS20kGSZHJMb4PbtmpU6ttbA1Ef8AD3wLq3i5XlXU7eyt45RGd/3ie5UcV1PxJ+Hmj+EdGsJLe9vbu9nuBG7zsAuAjFtqrx1A6k1S8AarJpUAhTGC6vn+6eK2PidrI1ZNGgWRHw08zhc4HyqoP6msZVqrrKN9C0ly3GXNjawJpz2IFsYNMhEskSrlnKbmPucsRzVJLXUr7T73UreaTyLNA8jOi4ySBjqeean8Rxz6f4c0eaG3YyX2nGdAWJMrb2QYA6dAK6+w0m8h+DV5DDDjUL68hhCOCME5JB744rV819SpzhKnC0bP8z0bWrSDWvBer2N5IqW/mW8uWkOU/eBc9wOteN6zoGpaDshupILlmyylTgKuRjJ7ng9Pavo74V2GpyeF5Nak0C4M91bZitL6JvLcFFdSwI9QR0rP1nxJ8Q7W2ubzUPhd4LOm28UebxrgIoZ8ZVVkVWJXODxjPGa6stxVfCUmoy5Vc8zG4ajiqtpRu7HkcuvQ6H4J1nSNQhRo9cW5SyKfeHmKVUn2yBSfsraKt+PFG1rf7TDawm3aYbljk3H5gvQkYIz27VJ8SvBPivUX0rW4fB99FDHCqwCJPkdCDzIvHlkEliTjHPtXceBNGTR/HXiWxsU0eW1ns4Xs4rZ23KYouWO3C8s2cE5PpWE6lWrCTt/SPQjTpRnFX6/mcf4v1zV9EQRave3TTQOwjkjA8tgexByduOMeldha6z4W1Twtd3EWl3g024ihnuDNFI873AJUbQGycZJ4BHzc9K4LxONMuRBa6hL/AGcCuySS4k8wmUHp7ZI7/jW1430DSG/s3WIrnVhHOYobdbWMyRhUJaRii/8ALQKNpHIOc1hhuZtNOzOzE06dOLuk12epm+HtPbSfjDosVlFJLBc3MaGTbhEDZXaQOAR3Ga6yxeS0iFq0lvE0WFLRoWBP0x/WvLfjXql9pmu29x4bvp7CW2ZY2t1tFt5EcElSxRipOele5/CHVBLq8lxf29us62IdpUxtibjJ5A5O6ts6xEsT7N1Fqlb1PNyzCxoymqezZS0u3kfV9iq0V2zYEwDxYBHrgdhWX8RV8Z6L4j03+zp9SuNJuLQGV0diVl3ngjqvH4GtvxB4ru4/HNpYiWM2c8/lTXDPlVRuuSOUP+fauN8QfFTUrG5WVvC88WmTM3kSs0hM6A8kMOM5HUVz4KpCN4ym0z0qmGg1aUdf68h+o6rqFv4ctZNUn1DbIkUf71HJ8xxg9e5yBXnuvW99pKhdZSaFmnZbRLhXLMC2QV4PHP6GvZ/COux+Mb7REl0t47eci6jZ7hnUMoIwMjqpPI9uaz/iRZzWV1JE+o/2hp7H57ecbQx9Vb+Ej17YpznTcmubm8yFh5W/drQ5q10/wXL8ObRbuES3k80LXRkeQCQGT5gRkYCjPOOMZ5ry3wJfQwaLfQzQtDp0d+8ynZuEYK/KFLAk42nP1BNfUvwd0HwZqXhua7DWd29u7RvGjPNbowyCFL/e5z83Q44rzT9p7SPDTeEo5NFsY7J7aQK/lxAJIucZwOARWsKsP4T6mMVOP71K6PFfBni/S9N8XLqbW893bQpJBDFMQqshB2jI71paRNJdWF9qkcJeWeZ4vKHPBTKk468nHPFc58MfDdp4m8Zad4evLhobO4lzLsHzYALdexwMZ96+odY8KeFfCXh4Qvo1jbaYkf8Aotyk7PM55OXK8Mck4z2FVifZ0pWe9h4adScXZaXPmCH4d+NodL/tRLBklRTL5KyDz0T+9tHI6/X2rk9syqVzt7EEdK+qNffxb4c07VE0/Rr26iu7eF/tcGprGbhHIYKibc55ORnoDXzPr1veW+uzWs9u8M7yBhEWDEb+RyOvUVvUlB/w3oc8ac4r94j2P9m3wH4V1V/tnibTW1m9uEdrKwyVhjjU4Msm0gkZ4AJxxXQ/FP4caPq00WnWdlpWhapErSA2ieXD5K/3hn5iPUcgHvXUfDWz0fwjq9pp6rcG71HTY7d3Sfy9hiZWwSOm7LH0PQ1yfxr1SOTWl0yNI4JZYbqSWSS4dgVKlQM544PQegryZ1ak5vllY9OGGpqk5SR5lo3hNrWRo0vWl3PwPL4LdARXvXg74NeG9S8PTLrepXeo3ky+XNDZMFW3AOcZ5yQRzXnfheHdqthEkbSbXXCgcnHtXvnw7u9O0/4cWTabJc28hEz3hSEO7y7mA3k9DnHHpXTjHP3IRlbuzly6lGrzTkrpHzbqPhbT9K1O4gtLiW6hDEL5ilGAz91lxwRXdeD/AA54Nj8PpqmtW0ur6my+VFatKYo4C3Ygd+O+ehqh4tvYJPE9zqUc0d9CLlIpJSuBK/CsQAfY/lXRfCTT9D8VeHItZuLXUVuLG/k8xI5wsVzIq/ewepAwMZ4OaKlRQhF2u+rLo0eatKPTocj8R/sdvq1tJsu7a30mOKNtOik+4oOVEbfU9TzWl4M8eR6fDqmgRL5c945khDNll3I29ycYJJ2985rifizqFg3iXU59J82cW0MYvWnm8wCcsMqCPTjjtzVfwLrTXeoQrJp1mTO27zfL3bMY5U/T34/Gtacvc55bmOIXv8kUrGr8F/GE0Elz4dh1fUorm9v0nWQTsI2jWNgVJz1JC44r12fWdV8WaZpVrHqzXFi12I2SVxGhZCrfMzegJ9q8P1zS7658TJqXhvQ57KDyVjhAMjNE6rwQxGTyOpAr1LQ9c8Wat4da18S6fcx3Ns4ltrhC7KRjkfMSQeAa3zCp7eTq2tfoc2BvTmo3O017xhNJ4iGhalLaypd2ckEeyQ7yGVtzKzAA5z2PAArz74Z32s6Ulx4d1e4W312JpjE170umdsvGW68hVAZST/KuVu7HWrvWrxWj1VPvSyXV0HRHYfwiQ/dzgY9ScVX0WBNWs38TfZ7z+0LSYu5ZhJL5SbcSAuMHLbyWA6Cu/DuM4e7tocuJi6fLKprJu90Zd/o8sGqyJrGjtb2ly7Ri0DBpEbJywduFUOcDuQK7b4bX3iPU5vDGjaPby6lcWGsSCSWFGaEQbMMrN0DbSec5Axis3xNqXh/xPrUVtc+IJZUu7eN49QjVI/Kdc4LFThSSGJUjt716F8KvElzpnhmG30G6uFne8uDcOy7i0u9QzMDwTsCH0x0xUVcMq1o7GkMS6EXNar8TH+Pei6wutLZ3Giyx6NHcCd7jLNlyw2ruPf73FdN8Dr7RNQ8CS301tHDcojQ3X2jJR0BDIdp4zgfmKsax4t1TxhaS6TrM1jNClxuUKhglyG+U8Eg8evWk0zwybi5sPCscQjk1zdLcqp+aNIxk7SOBnbgfXNedXwjoNJq6Z7OBxtPE3nLoVPF91arKkjM8RM7tm1iXzFZzlQeMEg8Y/Diq/j608vwxbWtvFqdvaRG3hSARIyxrtOSvfJyoOTXsNro3hfw3eW9pfQx6lclAGMhDCIBgoAHcfMBk1mfEn4f6Xrl1DcQ3t3awKyO1vCRtYDsD1ArjjRhXnKnSd5QdpLa2l/6Z31cxw1NaJ+T6M84+F2oato3hgaDpuhXL3MNy0yzXLFY0LPlgVI+UkEqcn8KyvipZJciTQ4V0vTbxrR4oJsSBULElycA44OO+fau610tpd7p1pp0lyIphIruzBnAHQE9z2z271la/p1tefLcI0sx+WPa+AG9z1wBnJ969/KuGMPUvXjJ+87tea0+Wx8LmXE1bAVp4ZQV3qn667HO/BTSLjwR4d+w6hqeiatb6lexz2BDTK6Oc/fQrgAjPcgGs74saV4i8ReHLnRfDGnabPJbpLcXUVuoQsF5+T++2M5+nFeq/BDwjofiGO58SXLvfOk3lQDO1ImTcoKL6BSAPxNdr42g0fwjYxyW8UcE10WQzs2CMLwMnpn+lePiKU6VSU2tmfU4OvTrU40Yt3klr6q58E/AkJb+K31S5jkkgtomLe5YEEZ7HBODX1D48vNJvPCNvfM+pRaXIkcyIqgRRosWcHjpuOMdTjjrV34FeEfCvh3T9SvLRILmHUb97oi4iEjLEFGyLLAk4OSPdq9D8XeCdI1zbcSqyQAq6R7jsPHClQOOR06fyoqQ+tz54ehdF/U1yVFqfL/if4oWK+GdP02OzukMMMSuoRXWTauFIckMuec8GuJ+H+gp4y+L1hqE00UjXF2s01sIir8dMbRtxwMnivevjR4Y0bSIBfWul2HkWiNGnyKS5wCS2QehPQfz6+WfCS+tH+OOmaeENiblbeHNqdm1h87rkYI3dD+Vb06EI0ZSivImtCrNwlUfu3Pfv+EW0iHxrHNlpXSCWSTzGzhjtGQB7cU678F+F7oSDUdLhuIsEOsv6gEHg+uDViawm/wCFj37QzSB/LB8oH/llhRn/AL6zV3UtP1K5lgsIopYo3lVZJP7qg7nOfU8Afia5KcqNuZdD31TgrXPKPFljb+EfEm7QNBLK9k1wZ7mR9lsOc4OeuFOAcnmsW51hNO+EklnqWneIYrjUHlY31pKohLuSShbIYD22sPevQviX4X1XXrbUrnT5HbVEjh8iz+XZIm8jBJ5XIPPTOBkVy+q+BPGmteExoU2i39i/21Z4jNIDEFCYZSQSOvT3zXRTjTxE1Py/U8Ku5Ye8acd3pY5z4D6X4Ul8VWmleMNJgvLWPMenzPcusZlLDarIOHJz3PY19VXPhHRLrSUsre3trS1C5EVuoVBx1AHFeJ/CH4dXcMl3eatbm1jtLppLZJUyJHCbcjIGACeCPSvedKeO80qGeBlYyRlsK64BPbGc+tNQhOKg16nkY5YqhV9tTvY8W8efBfwnqWqR6NHE+nJd2UrzXUAG9pNy4YjoxyRnPbvXzJeu/gfxJP4buw327Tn8nZD92Rsja+fQjBxjvX3Xq1m0niW0uCTG4gkVVYHsVKkfi34/hXzz8ffh1a3Xxm0y6kXy21q1ijRgxUmePKsff5SK3VOPJ7y0PNo4ybrcl76fiesQaTbRxrmUuwHL7FUsfoBircFjbqvrU8S4B27frU0e4d05/OuA9kxfF0VvD4ZvXmiiliRATHKPkb5hw/ovqewya8C1KTUf+Eg/4SDRYrHS7LefMistrK5Cq0inJ2BQrDJA6kDBxX0V4neaHw9dPBM0MgXJkQAuo7lQQdx44XvnGRXz1Le6TourfY47G71LQb8N5ks6GLy2kIJZsnCnhTkEfLtOOx9bAL93Jnn4yUuaKiyp40WyvY4rLQdLsLS/mhVrbeYnEjs5LDcuBuIC9s4YjHp1ngTzo9EtWWK1gnt3kgliEvzGRZDuYk8tkOo5OcKK4TxDpeiaRq0VvYeLrfUr20EjQF74FoEyT5fmr930PTjvg8b+kRyWcTX91H5R+1b2tpMYbCRjBOWzkqDnPOeldtKPNJcrMsU1GEuZa3+R2F7cpoqR3+o28kDPl1RVyZD9Mc//AF8VJZahqd74ntvEei6oNKsrUeRJPIu5sNy8ezryTjPArE8QRTXWmMthbwyxEPsdpsGIn055+nP0ra+DFxcfb9S067tbKHzIYp1jt23R8ErnnoenFZZjSbgm+mpWU14wm1bR7nW2WmwT3Z8QOzveSQ/Z1ZmJwhdXIPvuHWum1DULq2092Rv+WeV3fMR7fTP86pQSxafodzPJFdXGdVWJDGpbaJB39FyAPqRXPahFqlu2o3GoPHNcKGt7MRSERmHO5d68gMM4z19c8V+ScSfXsHnLq4epyOaVtd1s1r59eiPsY4SnKEqbWkXs/P8A4BR0S5vbg2E2oLuIjuJc7euZjtA9OCPyqLXbpfsssbny2mDA7f4I/wCI+3GR+NXtCl3JFaiC5Uw28r+bJGQHAky23uQN684rnvErrIk9qPMa6uQ0CKsTbjnAPbtkfnX7dwvi6UsshKpNXerPy3irA4h5m1GDtaPTyPRf2cmmh0KeBcJGWLlEPCMXYgfkf/Ha6zxpYf2kkkeoJFdQrkhHXcAex571yvwWm03QdD23k8tq8yuu+I8b0kIIOMjNdN4v1yys9Cu9SW9NyYkJCmUkA44yMAV81jK9Nuooyvq/zPucBhK8fZSlBrSP5I868Jz+RJd3hhle0tb+SQ+UhYBY4h8uB6nP44r0uHxNBfWEc2n28KGeIb3kuchFI/ujv/nNeN/C7w74l1P7SLnXfI024uWuYvsyEyDzDkhiRgYP4Yr0HXfAcdnaJDZy3UV0yF5ZDIzl29QSNv4Yriw9DFKLcWrM9fE1sLJpTTujzr456pMmgPbpavLAqPGm0b9y7SWbjrjgk/8A6q4PwV4X+w+L/BOpWGm3V3rV7drdXsu4kQRHlAF6AhRkn0zTviBp83/CVQNq3iOcWFnFl9NjP7y6OTkMcgqhwufXkD1Ho/7PUPiOe/1LWvEcEECTS7rBY2DPEjDbhsdMADj3Na0ueFP2d+t2cuLxCa200t/maPiW/wDEN3q8jS6fBbrGdqztIU4zkcgbuvOP0rlPFfjDxnokSrY+VqLNjCFmyB6lh1/KvYvG3k2+mz3PnRtIi8fLjk8dPXJFcFZ6NHLMhdo5ZWG07B99uSeOvAH61isPTj0GswdSk5Ws9jz3wv8AE3xpYapf6hqOiReW6L57byCiqM8Z659OK63UvjLa22nxT6vp2s6XcTRsYP3XBbHGfmI9Pzry/wCMh1TS/iJJb2F29nGltFmID5S3J3EfSuJ8VeKfEGrXj3t5cKGWAQog+VduQOBjqepPXAr0aeFoypqyszgWY1qcnd3PavD3xc8Q+K9VTQtN08yXAhJuZCxUK2OgXn+f4V7R4UW7tdEhtpImEiqN/wAvIPU18rfBOy1bVvE+o3LXsK3P2ZZ5Y5CR5qBhkAqOCAM8V7teeKNK8JaHBd3Go3d5K+dkQumkR2bOMA9ePyxWFTlw0kkm29j1sJjPbxlOVrLfy/4BveLvEUugadcXokka9uIvJtoE++cEkEdx17V8w3up/EefXYdYuNJke/t38yCae4dnQjoRlq9V0Qah4i8SLr2sXLq+dkFsudgBz611WoeF7PUlX7Tah2j+5IrYkX6Ec/hWThWpNyqbvp2OCeIwmKrJtWjfVpK51irIoHqDkkd6njDbQpJbnn0oYxqPlzn0pY8E8kg+44FZ3OSxjeO03eGLhUgSbc6jbI7KnORlivIAznPbAOK8D10weHbXW/CviHVFvnuVleGaCUyFWkRADnkhQFUcgY9cdPo3xPHu0K5WOWdNoDNJBtLKoOTgNwfp9a8B0fw/d+JNH1WzttPSW5xJFHMluxiOVCojFfu4Jd+eMkH1r1cDUiqck2cGLptyjLluZ+n+FLPQ7qPRvEep2cNzd6fDd2OqPCqx4dQFVxkDKlGAbPfgdq6HTNF1Kae9svE1/pttqUg+1RrCk0iyoGwZF25OB8mQMDp716d4s8Cx6/p2mG5Fq9zp1kkIUQZLsi8FHyCvOccd/YV4V4x8f3vgfxZYTS6XHeGC2uI2LTyL5jSMM5Z9x42rxx0p08Y4r3H7xq8HCpfnT5e/Y67VdFvLXw9Y3Edqk8ZQ7LrapJVeMkMdwJx0yOvNaPwK02ZdY1TUJFCI8Sxxh3BLndluM9uOnAzXGeGPivpEvwc13VNS0yKS6GtIn2NZsFUeMlWBPX7jjoBnFdj+zh4ks/FXhbUrtbFbeS1vvKEZbd8rKCvb60VsVVrx5JRsKlg6NBucZX7I9s8N2c7eH794UaUteH5UUknaMHjvya5zxBay29oWkt5IwcBiUIA9c8V4x+1neXeneGrGXSrm8sLmG7XfJaXDxjayHOcH1C14FHfeIdR8Aanqd1rWqXIhvYIQZb2RtqlX3LgnHJKflXx+f8JLNq0cT7XllZK1rrT/AIc+gniqlGq1JXulL8P+AfYfiLUbLS9OgvHKzyxytJGoYMI4mXJB64yF/OtDQVttXg1HVb4mzto38hFcrGZFK7z6lfoTnGelfPn7KOk2t7aeIlmiF1DIbbLNGdqsvmEqD64I/OvobRLE6d4Q1dpFaRp5yIIRuUlAAv8AQ59u+K+kwmE+q0lSTukl+VjyMTiI13F2s/zKvhBIm0lo2jkhNvePLbR45bcMFeeuQSao+JtUttcml8OpHPA0Ds11C/DNg4U+6kcgisfwB450m9t5dM1rTrqzHmviYqWUgkkN/eU8+nFddqC6DoSveiaQyXCR7XljYFxyQASOnI/OvIrUpqTclufc4PE4ZxUYu6Vvv/yOe0ZWinubYT3EYtFVcRSuuVLMynCnrjFZenpd6jc6gk2oX87jGIzcyHamTt4J7hai1HVG0+9im06a3kNwIhMrp/rCse3GeuRjPFZ3gLUbh7jV70rbuN7tMjHJXZtPzHPACk9u+TX0WDr04UowluTPMMHG7eye5h/EDRHtVTxNczyGGzKRTKzM+Ii3EhJH8LHkdgc9q9d+HuswaZosc8itNbvt3MhzgdQw9R9KzvF2krL4Zkvb17L+z5ovLdBjayOMfMx7HPt1rxXXfF2qfC/w7pukxJFqEb3EyxCdyWe2H3ckcBgTjjt1GemNWcKvN7I+bzT2f1lO/us9/wDHHirTNVgRdPvRPFFcRtNsVsgK6krtIHPI/Wrl3rVjDqtkfKuYiVaTLRbmPHbk461494I16S++F1z4u/sqAz+XdTBNzEZRmwM9TwB2qH4afFOXx94r+zXWkQ6c9vZGSMRTmQyfMAeCBjGRXP7Ko2tNOp56dFKVm7rYzvjUHuvG13fwRS/ZriKMqxhK9FCkfpXmP9l69eTSXFrol3JZxjDPFC7KvPc8gV9q+DW3aZqD3OJIhg4kGcce9cJp94k9xe+UdrX1zt44AjH/ANYdK2WI9n7iRtTwCq0/ayl3PMvhBaa3oPi6CW8014Dd2rqDe28gVl4+7yua7fW9Dtb2aDXZtMSRYtQNuBG7LGW2bi2Gz0wBiuE+O/xL1jw78R9PtbMRSJp9hgoQChMhJGeM8Ae31rb1XxH4msP2dNM8XRWVubl78XlyrxnZ5UjMowM5/uHr0zU1JYhTUo7dDOisM6fLLfr6HqnhzVrPUNSfTYdHa2+ywCRpvNXls4AwB9fyrfkhYnKsNo6k9q8V/Zd8cTeNPFfiK11K1toR9hjnUx5BG2TaQpPc7wecj5a9vvbG4hBlgIlj9R1A7ZFRV9tL3qm5k/YRm40di1ErOAVjyeOvapArLhABz1phkIYna+AB70IsnUA7D36EfnXOWY/xEvhYeC79gQWkAjB9jmo/hZZf2b4JsA6qskwadxjByxyM++MUnxG02fUPDNtBHHIqTXqI7N0C5AJ/Wuhie3jiS3jbCqoUDbnAHAAH4VkovmbOmc17GMUWTcL/AA8kdSq814r8VvCOm+IPElnp+pK8dpdXaCSRCEZY3POG5x3/ACr2WNiowQG9CAF/r1rK1LR9L8UXD28Mq3F3pkitcRI+CvG4IT2JrTlk5Ll3M6VSMb82zR8xS/BNbG11C20drvUZNTikh02S4RYgxVwy+wJKjk44PvXe/so+F9b8L+G/ENrr8AsTLfJtQSqzZVSDyuR3Heup8Z6zZw/EfQ7M60mmWemKZr6JwyqMDcAx6dOBjnNa/hu5hfTo2srmOeOR2lZ0YFWJPr+X5V2xlPncXqjmm6UqSe0jzb9rzy4/Bluyr5hurhEXk5bAJ/H7tcX8MvBS6l+zP4guJ1HmXc0t3b56r5IAzx2yp4Nes/ti6Jbx/B+C8mI+0xiKSJeQUYuv/spb86tfsp2Okal8JdD0idSxuba6MkYX75Mjhuf90VqnNwfqbVMS5VIyb6JfoeI/sjXt1Hqeu2lv5n2d4IpJWzgJJuYKB9QT/wB819N+MxqEfg+O3eQ+RFayvI5bBlLNkYbBPfnB5r56/Zk08aF4o8ZWN/BMn2W5igOUKn5WlHTr6GvpzxVEr+FpB5myyit0C7t37wN8wPTp9K1ezPOb1R434+hFp4c1JrW1EPnaZMwDZLZEZIIx35715Yvxq8R+LfE2kaPrkemR2SuIwYEKknbhcksRycdu9e6XcTNGEkWNwF2kM2AQQMg+tfPXiv4KeIvD3izTbjSY5bvRpGglF/IyII2JG4MAc8H25rGahpzHTTlV15H6l747Xkj+FbJ41kiVL1QdrdtrEEEdDXS/AKy2+Fom8omHVXuOJj5hTIwmWAyclR2710fijwDo/ibR5dHXUprWEuJFkRAxyvsevXtV3wV4YstD8EW2jDULjhJPKuwCXydxXCrzjOMY55p3je3Ujklyc/Q8G+M+paxba/b6Pd65qNxpvkpNDa+ezRxHJUhRnB5XI9M1ufE/wtrXiK38Px6PGLyWxtBHfR+aokgkkO/LgkdQQePQ10+nfC+28TWF/revrqFxd2dwoDCUlmjOThhz8oIPOR3ru9Gsxq+r6rdaXo9wt8IY0mdEJSXapEZ44B4x0yevrUVJKClZao1p05TcJT2ZqWnh2DQ/AEGgaSolhhs2iMWcAuVOSc8ZLEnPvXi/7OPhjxH4a8e311rmgX1ki6e8Ye4hKrkunQnr07V7ho+tfa7aL7VG0U+0CRDwUYfeH55rR1BsyWUqszGWIgBf4uQMU5zcXFdyKdNTjNvoWJ53/wCEfSxsmMD3blWYejdT+VRR6dFb3MEEMcUZRWYZHbGAP1NdOfC80OqaZazxkiU5G3HGBk9PpisbxJC8HiKdf30ZjIAymBjHv/OojQblzPud0sZFUfZp9F/wTxn4l/B2LxB43h1tNUlSS8mjFxbMm9SqgA7TnIBA6GvVPFdiniPwRfeFbhRY21xbC2jaGMYiUY24XjpgcVd1azkhutOkZkaXy3YANzn/AOsM1VZJru5/ePNAc8PjcrfX0q4Rqa8/yOOtKl7vs+2vqcF8Hvho3w28S3t1DrUt7Jd2RjysIjAG9T6nnivWDqd4u7beTHjjaetGoWMtp9luWiEoEBSQkcE5BwaoFIpFkktMxygf6pgcn6VzRjUnG8tzWv7OM7Q2sjqQsm75VGFGcEe386miWVmRFhdiQeAMn6Ad6qG5LR7QSOuCe5+n9ahknmX5luJUdTner4ZTjjBrITMH4zeObNPDNvpem6bqS3BnijjWaLynZjyQBndgY5OMc8Zqzoeqatc2Ect7bxW/y5wBgAf1qBNB0yLWH1e6a61HUWyv2i7mMpUei54X8MU7X9TGl6Lc35gMpjjLrb5GZD0A56epq5S5iYqxi/E7xrdaHaQabo4S41u/yLVAuVgTvIw/l6n6Vl/D3S9Y8J2dy16urX8moATXbWl95M5lByG3557gg9jVP4bWLXWp3firxDvlv5pNseR8qqOgHoB0FdnqvnSufJVQhxymRj8a6KcLIynK7PJ/GElnM8lxqdhbWl3K4t4LU3xbbEhJ2yN1c5ZieuenNd98MbmLRdKtZJLf7ZFbtlLdU8kSjO5gA3OCScZxwBwKiuNJsRcq0728AXkbpMmsebWo45sCa0Az8oM6jA/PrVKKTILHxt8XXmvf8TzULCHT7eyGy2sbrbKsxYgHeoBU8A8c1y/wd8WarHoEN1YX0dveW7TBCtuojiDE/KEGBgA4HSujlme80uVjJbv5rFVHlpNgYIzhgR0J/n2FUIPD0WnaQ1tp9jLJM+PmC/M3bOAMAAelVaKDU5DTZ9e0X4lXeuTnV5rTUgVa6nX5cMd4YnoTuDD/ADiuxm+NWpa9qlpoEOk296t3InmzRq3kW8aHo4JwCE+Zsfd469KytW8Lavqn2eNdPujGjEu6PsdRjjaSD/KrFv8AD3TbKNo4NN1Eq3zyB2P75+5kP8XsMBR6VTmrbjjHXVHeeE7e28X6hBZWzTRTyyNnIG3ZgEkfhmvR/ij4bW48OSJZxQxQWJiCqeMhSCfr2FePWP8AacFwGtbW4skEQUyCQI6nplWVsiu9+IfizS2+HLeGPCd5e6rfNGIRLKrHYxPzSSu/Ujk45yQB0rCtJSsrlU+aD5luecS6tcR2Vxead5cFxHGXiYwbsYGcAfTPNcpoOr6gskttq0hEwfzIPmZhs9iWLdcnknrxxxXR6Lo+s2MEAt0nkkgACyGZdxOMev19c1kz+B9euNWfVL7UTcHBCIwCCNc/dCogGPwroVemlZkcku5NrerP4hsotMsZdVg1Z7drfzreQtFqEYDMsUoJ5cZYA87sgdcV1/7L/iSPRdXn0vxDcQ2YvLfZHNIdmXQ4Xf8A3cgng9xXL2fg264/0yCJw+4OgY7efXA6HPNbA8OXc073l5fm8ugBGs87vJhfQZY4FJ14cvKCpyvc6L4kJpEfjm5/se/sruNys7i22sAzcuuRxnIJxnvXpOjxeBPFhW3tZY2vkw8YbckiYIJAU+/XrXiMfh9rWfMEyRMCGAijwM98CtZY9Q8xZTfKGQ5TEAUrj09KxlUg7eRcYzV7dT0L44a3qPhXW/DWo6ZY5LTP9o3LuWRPlyoPY45ArH+IvirwZdahpl1oetW9/fMf39pG53hBzzx8pB4wfWuQ1yxudaljudU1XULt4Rtj824dlQHuoJIB96gg0GJWJR5GY87lxu/lSjVincORljxX4sj1XULCaxgv1FvkTNPbsnl5z8gPKnseCatrrMJgV4rrypcZ6Zwe3Hrmqn9jtGApvLxw/wB4Oy9voMGoX8P2m7zGaY564cH654rV4pPVmcaHKrI6rRvHdjKlz/wkstlaXBbBlMTJHKuOWPZWz24B7elVBqmjX0jz6PP9otw5VLhGyMjqPesqDSbaQlSLogdP3pBPsaurpVmYdg+0gx5XH2uQrj6bsUfWU1Z6j9hZ3R1KXG2NtxUZP3QMAH0qjPdPuIVGbqN3UH8KqapqUFvC895KttbJkyuf4R6n/PNcPr2u3niH/R9Okn07S0ZRvORJc8AgtjkL7d+M1w2Oo39Y8TW9lM9vp8El/e7fmKH5EJ/vN0wOTgVFY6ZcXjNe6wxnwvyo2MOc9FXsM45/xq3oHhfaUuL6eRoV5SM8bjjklfz4roHgjMvmhCQowi7R6c+44oim9wMG58N6VeL81vPkL90XMqgfk2PbpVSfwrpP9nNafZfNRskg/vMEnrlv88V0M3mOhjj2oW/jY4wD3x36VFLNMI2WK3L8/Nscc57kkVo10YrI4yPwB4fDH/QbflicG3Ug9+fxq/a+HbC3QLHDZsqghS1qo2D2HQc10cFuXh3SKIi54VmwQMY+b3NQS3ASQLxgqfvDJPsPcUmlcLGFNbx6dbswkiUBvmLAneSe351v2V0Y4RZoLqaXIPmSgKFGe4/z0rnr+e0vXjZrh1MRLQxIn32B6k/njHpXQaZDL9jN4Pn34+UDPAx0H+c4rGpHmejsJl77SFlxyRyMA8ADuc+9Qb93DEsckAAc9qeWRoy7M7fNjdjt0/D/AOvUCSLIjb/mJG0h+wJJ6+vb/OasCtJZrLJFuj+bG/Ksfl6cUCBmDs5yNu3J+72xxViSXcWVmT7o5z1z9aVo9rNGY1CLnJPPHBHHpwaAKvlbQUZWAIxwOSf6ip4t3mr94liMgrjHHT/9VTxrkh2yuFyoK8Efl0/+vRsXy13Lhg3VuCvXpSGQswCpgE54JK8qP85pyQQqHBgyCeSDjIqYozIVY55zxnPvz/npTDLjKnILEhj1HHoaLCuVZ7aEMoDlS5wNzZH+Pp3qWG2Q741jx0OCwGKiVm8ncAW54J5PGeDUqStyvl78dsHHHNFgGCF/OIEblMEscZBHtg0yH7rKjBdnUMvcf5/WrCzsT5ZZk4+UgcHFPRpCzs7MOcZYjHTqP89qAEJGVLIF465OB71W4eQAbVwMnb3HFWcfMvluoDcAYzn1/GojmMSC4jBKn5WA46dDj60r2ACsknyxtkdcMMAcd6WGORfLyx+7nb0B9qYAwjhHlnJG0sWyM+35mi4eOJVYGREZyo+U9M1SYWMvxVo761p8bteP5Vs7SvCeBJxkfUDnj6VW8N3um2M+/wDspD5ZGwq4XGRnO3B7d812d6iCFMKBmPnAx6VjR28FxYu00SMYiwQ4xt/KhlotHxNbMAXtrpTgYbaDwOh4Ofak/wCEg0l1DfayowRllI79enb+tZaWdtHAkkcZVg+QQx65HvWOdSvJ9MRZZVYfaiP9Wo4yfajnfUfKdWmpabdD9zdxsMbvlcEgfh6H+dBePJbeiEgjr1J9qq65p1jJbWoa2j/eO4faMZwgI6e/esdLK1lt57hogJNo+ZCV/hHpR7RMXKdGdrjDyNJnoxGFwO/Fc54mIgnWGGT97MAcKc7QTx+fb2zVXVWkt7aB4ZpkYwFiRK3J3Y559KhnuJmvl3SEklUyeuCf8809yTUsrG1trdWgh/0pQNoK5LN6D155rprW38q2hilkZNsa5bPUnk475zmqPhy3hl1kmSMN5agL7fKav6xI8ZjKHGQrHjPJzn+QqQYOTI6wp5Yc/MBjAz1z6ZqrHu8vbmOR2kLx7AM46fzPNMiYrOsYxtbbnjnv3qxKT+9fJDBkUEHoMngenSqEE1urvJu5lIBLKOMfXt1/SrFqI0jW4IO9UOWIDZAByMd+n6VUtxl3bnJcZOeuMkfyFW5PldFUABpdpwOwFIZGuVBZg2wYO/bndk+vanyL5sjKpHCZxnjGeuPrRf8A+uC/wpuwO3T0pl3wyAYAWXauOwz0oEOLsj/uxh1+bjP+fX9Kjb5STjBK5wfryMn8KltmYGMZzuDFs89KiuGZZwqkgY3fjmmBTVG2mIpsAyxbPGQT6/hUka+W8m6RyMZUE5PP/wBYVdRV+1vBgGMR7gDzzzVOMAkKRwFfH4dKAI5PKY+YGYS/xZGccdf5VNCdseX58v5Vz29OPr2qG+OyTcvBxx+VSQsz20bOdxwTz6gjH8zQA9EAdd2Su7JwuAM/Tk0T+aSoDbmzt65/P0pL1itoGXAIZlBA7ZxTkVRDIoGAVB/WkA1QMkqwBZjwDn8f51NLPHu8tlGcZO5emf8A9QolAyDgZPzH6802FmaeXcc/Pj8MD/Giwz//2Q==">
            <a:extLst>
              <a:ext uri="{FF2B5EF4-FFF2-40B4-BE49-F238E27FC236}">
                <a16:creationId xmlns:a16="http://schemas.microsoft.com/office/drawing/2014/main" id="{1054048B-A533-480F-B8E8-58373B5E3BC6}"/>
              </a:ext>
            </a:extLst>
          </p:cNvPr>
          <p:cNvSpPr>
            <a:spLocks noChangeAspect="1" noChangeArrowheads="1"/>
          </p:cNvSpPr>
          <p:nvPr/>
        </p:nvSpPr>
        <p:spPr bwMode="auto">
          <a:xfrm>
            <a:off x="4419600" y="3276600"/>
            <a:ext cx="2744688" cy="1212542"/>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Tree>
    <p:extLst>
      <p:ext uri="{BB962C8B-B14F-4D97-AF65-F5344CB8AC3E}">
        <p14:creationId xmlns:p14="http://schemas.microsoft.com/office/powerpoint/2010/main" val="43390736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a:extLst>
              <a:ext uri="{FF2B5EF4-FFF2-40B4-BE49-F238E27FC236}">
                <a16:creationId xmlns:a16="http://schemas.microsoft.com/office/drawing/2014/main" id="{29FAC310-B03F-4E4F-86B0-EE71F3D1A8F5}"/>
              </a:ext>
            </a:extLst>
          </p:cNvPr>
          <p:cNvSpPr>
            <a:spLocks noGrp="1" noChangeArrowheads="1"/>
          </p:cNvSpPr>
          <p:nvPr>
            <p:ph type="title"/>
          </p:nvPr>
        </p:nvSpPr>
        <p:spPr/>
        <p:txBody>
          <a:bodyPr/>
          <a:lstStyle/>
          <a:p>
            <a:pPr eaLnBrk="1" hangingPunct="1"/>
            <a:r>
              <a:rPr lang="en-GB" altLang="en-US"/>
              <a:t>The School Day</a:t>
            </a:r>
          </a:p>
        </p:txBody>
      </p:sp>
      <p:sp>
        <p:nvSpPr>
          <p:cNvPr id="6147" name="Rectangle 3">
            <a:extLst>
              <a:ext uri="{FF2B5EF4-FFF2-40B4-BE49-F238E27FC236}">
                <a16:creationId xmlns:a16="http://schemas.microsoft.com/office/drawing/2014/main" id="{F0B92991-2684-4C9C-BE1D-C4C41DCC7260}"/>
              </a:ext>
            </a:extLst>
          </p:cNvPr>
          <p:cNvSpPr>
            <a:spLocks noGrp="1" noChangeArrowheads="1"/>
          </p:cNvSpPr>
          <p:nvPr>
            <p:ph type="body" idx="1"/>
          </p:nvPr>
        </p:nvSpPr>
        <p:spPr>
          <a:xfrm>
            <a:off x="566738" y="1752600"/>
            <a:ext cx="8001000" cy="2971800"/>
          </a:xfrm>
        </p:spPr>
        <p:txBody>
          <a:bodyPr/>
          <a:lstStyle/>
          <a:p>
            <a:pPr eaLnBrk="1" hangingPunct="1">
              <a:buFont typeface="Wingdings" panose="05000000000000000000" pitchFamily="2" charset="2"/>
              <a:buNone/>
            </a:pPr>
            <a:r>
              <a:rPr lang="en-GB" altLang="en-US" dirty="0"/>
              <a:t>9.00am Registration</a:t>
            </a:r>
          </a:p>
          <a:p>
            <a:pPr eaLnBrk="1" hangingPunct="1">
              <a:buFont typeface="Wingdings" panose="05000000000000000000" pitchFamily="2" charset="2"/>
              <a:buNone/>
            </a:pPr>
            <a:r>
              <a:rPr lang="en-GB" altLang="en-US" dirty="0"/>
              <a:t>10.30am Break time</a:t>
            </a:r>
          </a:p>
          <a:p>
            <a:pPr eaLnBrk="1" hangingPunct="1">
              <a:buFont typeface="Wingdings" panose="05000000000000000000" pitchFamily="2" charset="2"/>
              <a:buNone/>
            </a:pPr>
            <a:r>
              <a:rPr lang="en-GB" altLang="en-US" dirty="0"/>
              <a:t>12.00 Lunch time</a:t>
            </a:r>
          </a:p>
          <a:p>
            <a:pPr eaLnBrk="1" hangingPunct="1">
              <a:buFont typeface="Wingdings" panose="05000000000000000000" pitchFamily="2" charset="2"/>
              <a:buNone/>
            </a:pPr>
            <a:r>
              <a:rPr lang="en-GB" altLang="en-US" dirty="0"/>
              <a:t>1.00pm Afternoon lessons</a:t>
            </a:r>
          </a:p>
          <a:p>
            <a:pPr eaLnBrk="1" hangingPunct="1">
              <a:buFont typeface="Wingdings" panose="05000000000000000000" pitchFamily="2" charset="2"/>
              <a:buNone/>
            </a:pPr>
            <a:r>
              <a:rPr lang="en-GB" altLang="en-US" dirty="0"/>
              <a:t>2.00pm Afternoon break </a:t>
            </a:r>
          </a:p>
          <a:p>
            <a:pPr eaLnBrk="1" hangingPunct="1">
              <a:buFont typeface="Wingdings" panose="05000000000000000000" pitchFamily="2" charset="2"/>
              <a:buNone/>
            </a:pPr>
            <a:r>
              <a:rPr lang="en-GB" altLang="en-US" dirty="0"/>
              <a:t>3.15pm Home time</a:t>
            </a:r>
          </a:p>
        </p:txBody>
      </p:sp>
      <p:sp>
        <p:nvSpPr>
          <p:cNvPr id="6148" name="Text Box 5">
            <a:extLst>
              <a:ext uri="{FF2B5EF4-FFF2-40B4-BE49-F238E27FC236}">
                <a16:creationId xmlns:a16="http://schemas.microsoft.com/office/drawing/2014/main" id="{51ACABB4-AF85-48E9-B7E6-D9A72455B580}"/>
              </a:ext>
            </a:extLst>
          </p:cNvPr>
          <p:cNvSpPr txBox="1">
            <a:spLocks noChangeArrowheads="1"/>
          </p:cNvSpPr>
          <p:nvPr/>
        </p:nvSpPr>
        <p:spPr bwMode="auto">
          <a:xfrm>
            <a:off x="455613" y="5013325"/>
            <a:ext cx="8135937" cy="1200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accent2"/>
              </a:buClr>
              <a:buFont typeface="Wingdings" panose="05000000000000000000" pitchFamily="2" charset="2"/>
              <a:buChar char="o"/>
              <a:defRPr sz="3000">
                <a:solidFill>
                  <a:schemeClr val="tx1"/>
                </a:solidFill>
                <a:latin typeface="Comic Sans MS" panose="030F0702030302020204" pitchFamily="66"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Comic Sans MS" panose="030F0702030302020204" pitchFamily="66"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Comic Sans MS" panose="030F0702030302020204" pitchFamily="66"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Comic Sans MS" panose="030F0702030302020204" pitchFamily="66"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Comic Sans MS" panose="030F0702030302020204" pitchFamily="66"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Comic Sans MS" panose="030F0702030302020204" pitchFamily="66"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Comic Sans MS" panose="030F0702030302020204" pitchFamily="66"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Comic Sans MS" panose="030F0702030302020204" pitchFamily="66"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Comic Sans MS" panose="030F0702030302020204" pitchFamily="66" charset="0"/>
              </a:defRPr>
            </a:lvl9pPr>
          </a:lstStyle>
          <a:p>
            <a:pPr eaLnBrk="1" hangingPunct="1">
              <a:spcBef>
                <a:spcPct val="50000"/>
              </a:spcBef>
              <a:buClrTx/>
              <a:buFontTx/>
              <a:buNone/>
            </a:pPr>
            <a:r>
              <a:rPr lang="en-GB" altLang="en-US" sz="2400"/>
              <a:t>If you are late or absent please telephone the school office beforehand and follow up an absence with a written letter or email.</a:t>
            </a:r>
          </a:p>
        </p:txBody>
      </p:sp>
      <p:pic>
        <p:nvPicPr>
          <p:cNvPr id="6149" name="Picture 7" descr="tss logo transparent red">
            <a:extLst>
              <a:ext uri="{FF2B5EF4-FFF2-40B4-BE49-F238E27FC236}">
                <a16:creationId xmlns:a16="http://schemas.microsoft.com/office/drawing/2014/main" id="{B9FE87FB-C97F-4BE2-A3EC-073DE1D0B16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451725" y="404813"/>
            <a:ext cx="1181100" cy="1228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a:extLst>
              <a:ext uri="{FF2B5EF4-FFF2-40B4-BE49-F238E27FC236}">
                <a16:creationId xmlns:a16="http://schemas.microsoft.com/office/drawing/2014/main" id="{EF86257E-4592-4C49-AE85-27E0AE6BC5C8}"/>
              </a:ext>
            </a:extLst>
          </p:cNvPr>
          <p:cNvSpPr>
            <a:spLocks noGrp="1" noChangeArrowheads="1"/>
          </p:cNvSpPr>
          <p:nvPr>
            <p:ph type="title"/>
          </p:nvPr>
        </p:nvSpPr>
        <p:spPr/>
        <p:txBody>
          <a:bodyPr/>
          <a:lstStyle/>
          <a:p>
            <a:pPr eaLnBrk="1" hangingPunct="1"/>
            <a:r>
              <a:rPr lang="en-GB" altLang="en-US"/>
              <a:t>PE Equipment</a:t>
            </a:r>
          </a:p>
        </p:txBody>
      </p:sp>
      <p:sp>
        <p:nvSpPr>
          <p:cNvPr id="7171" name="Text Box 5">
            <a:extLst>
              <a:ext uri="{FF2B5EF4-FFF2-40B4-BE49-F238E27FC236}">
                <a16:creationId xmlns:a16="http://schemas.microsoft.com/office/drawing/2014/main" id="{FF68FFB7-004E-4F18-BAF5-761BC3546216}"/>
              </a:ext>
            </a:extLst>
          </p:cNvPr>
          <p:cNvSpPr txBox="1">
            <a:spLocks noChangeArrowheads="1"/>
          </p:cNvSpPr>
          <p:nvPr/>
        </p:nvSpPr>
        <p:spPr bwMode="auto">
          <a:xfrm>
            <a:off x="468313" y="2276475"/>
            <a:ext cx="8207375" cy="2678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accent2"/>
              </a:buClr>
              <a:buFont typeface="Wingdings" panose="05000000000000000000" pitchFamily="2" charset="2"/>
              <a:buChar char="o"/>
              <a:defRPr sz="3000">
                <a:solidFill>
                  <a:schemeClr val="tx1"/>
                </a:solidFill>
                <a:latin typeface="Comic Sans MS" panose="030F0702030302020204" pitchFamily="66"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Comic Sans MS" panose="030F0702030302020204" pitchFamily="66"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Comic Sans MS" panose="030F0702030302020204" pitchFamily="66"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Comic Sans MS" panose="030F0702030302020204" pitchFamily="66"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Comic Sans MS" panose="030F0702030302020204" pitchFamily="66"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Comic Sans MS" panose="030F0702030302020204" pitchFamily="66"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Comic Sans MS" panose="030F0702030302020204" pitchFamily="66"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Comic Sans MS" panose="030F0702030302020204" pitchFamily="66"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Comic Sans MS" panose="030F0702030302020204" pitchFamily="66" charset="0"/>
              </a:defRPr>
            </a:lvl9pPr>
          </a:lstStyle>
          <a:p>
            <a:pPr eaLnBrk="1" hangingPunct="1">
              <a:spcBef>
                <a:spcPct val="50000"/>
              </a:spcBef>
              <a:buClrTx/>
              <a:buFontTx/>
              <a:buNone/>
            </a:pPr>
            <a:r>
              <a:rPr lang="en-GB" altLang="en-US" sz="2400" dirty="0"/>
              <a:t>PE will start on Mondays and Fridays. </a:t>
            </a:r>
          </a:p>
          <a:p>
            <a:pPr eaLnBrk="1" hangingPunct="1">
              <a:spcBef>
                <a:spcPct val="50000"/>
              </a:spcBef>
              <a:buClrTx/>
              <a:buFontTx/>
              <a:buNone/>
            </a:pPr>
            <a:r>
              <a:rPr lang="en-GB" altLang="en-US" sz="2400" dirty="0"/>
              <a:t>Children will need a white t shirt and black shorts with trainers/plimsolls. Don’t forget some socks! </a:t>
            </a:r>
          </a:p>
          <a:p>
            <a:pPr eaLnBrk="1" hangingPunct="1">
              <a:spcBef>
                <a:spcPct val="50000"/>
              </a:spcBef>
              <a:buClrTx/>
              <a:buFontTx/>
              <a:buNone/>
            </a:pPr>
            <a:r>
              <a:rPr lang="en-GB" altLang="en-US" sz="2400" dirty="0"/>
              <a:t>Please ensure that your child’s PE kit is labelled and always in school in case of unexpected changes to the timetable.</a:t>
            </a:r>
          </a:p>
        </p:txBody>
      </p:sp>
      <p:pic>
        <p:nvPicPr>
          <p:cNvPr id="7172" name="Picture 7" descr="tss logo transparent red">
            <a:extLst>
              <a:ext uri="{FF2B5EF4-FFF2-40B4-BE49-F238E27FC236}">
                <a16:creationId xmlns:a16="http://schemas.microsoft.com/office/drawing/2014/main" id="{518E8A1B-F120-4D42-B4CF-319FA0ED3D2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451725" y="404813"/>
            <a:ext cx="1181100" cy="1228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a:extLst>
              <a:ext uri="{FF2B5EF4-FFF2-40B4-BE49-F238E27FC236}">
                <a16:creationId xmlns:a16="http://schemas.microsoft.com/office/drawing/2014/main" id="{CDECF6D1-D8CE-49B1-90A2-9DCDF471ACAB}"/>
              </a:ext>
            </a:extLst>
          </p:cNvPr>
          <p:cNvSpPr>
            <a:spLocks noGrp="1" noChangeArrowheads="1"/>
          </p:cNvSpPr>
          <p:nvPr>
            <p:ph type="title"/>
          </p:nvPr>
        </p:nvSpPr>
        <p:spPr/>
        <p:txBody>
          <a:bodyPr/>
          <a:lstStyle/>
          <a:p>
            <a:pPr eaLnBrk="1" hangingPunct="1"/>
            <a:r>
              <a:rPr lang="en-GB" altLang="en-US"/>
              <a:t>Equipment</a:t>
            </a:r>
          </a:p>
        </p:txBody>
      </p:sp>
      <p:sp>
        <p:nvSpPr>
          <p:cNvPr id="8195" name="Text Box 5">
            <a:extLst>
              <a:ext uri="{FF2B5EF4-FFF2-40B4-BE49-F238E27FC236}">
                <a16:creationId xmlns:a16="http://schemas.microsoft.com/office/drawing/2014/main" id="{B4F7592F-92BC-49A5-957C-752562A00B78}"/>
              </a:ext>
            </a:extLst>
          </p:cNvPr>
          <p:cNvSpPr txBox="1">
            <a:spLocks noChangeArrowheads="1"/>
          </p:cNvSpPr>
          <p:nvPr/>
        </p:nvSpPr>
        <p:spPr bwMode="auto">
          <a:xfrm>
            <a:off x="468313" y="2060575"/>
            <a:ext cx="8207375" cy="32316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accent2"/>
              </a:buClr>
              <a:buFont typeface="Wingdings" panose="05000000000000000000" pitchFamily="2" charset="2"/>
              <a:buChar char="o"/>
              <a:defRPr sz="3000">
                <a:solidFill>
                  <a:schemeClr val="tx1"/>
                </a:solidFill>
                <a:latin typeface="Comic Sans MS" panose="030F0702030302020204" pitchFamily="66"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Comic Sans MS" panose="030F0702030302020204" pitchFamily="66"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Comic Sans MS" panose="030F0702030302020204" pitchFamily="66"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Comic Sans MS" panose="030F0702030302020204" pitchFamily="66"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Comic Sans MS" panose="030F0702030302020204" pitchFamily="66"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Comic Sans MS" panose="030F0702030302020204" pitchFamily="66"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Comic Sans MS" panose="030F0702030302020204" pitchFamily="66"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Comic Sans MS" panose="030F0702030302020204" pitchFamily="66"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Comic Sans MS" panose="030F0702030302020204" pitchFamily="66" charset="0"/>
              </a:defRPr>
            </a:lvl9pPr>
          </a:lstStyle>
          <a:p>
            <a:pPr eaLnBrk="1" hangingPunct="1">
              <a:spcBef>
                <a:spcPct val="50000"/>
              </a:spcBef>
              <a:buClrTx/>
              <a:buFontTx/>
              <a:buNone/>
            </a:pPr>
            <a:r>
              <a:rPr lang="en-GB" altLang="en-US" sz="2400" dirty="0"/>
              <a:t>Pencil cases-</a:t>
            </a:r>
          </a:p>
          <a:p>
            <a:pPr eaLnBrk="1" hangingPunct="1">
              <a:spcBef>
                <a:spcPct val="50000"/>
              </a:spcBef>
              <a:buClrTx/>
              <a:buFontTx/>
              <a:buNone/>
            </a:pPr>
            <a:r>
              <a:rPr lang="en-GB" altLang="en-US" sz="2400" dirty="0"/>
              <a:t>These will be kept in school and taken home each half term to be re-stocked. </a:t>
            </a:r>
          </a:p>
          <a:p>
            <a:pPr eaLnBrk="1" hangingPunct="1">
              <a:spcBef>
                <a:spcPct val="50000"/>
              </a:spcBef>
              <a:buClrTx/>
              <a:buFontTx/>
              <a:buNone/>
            </a:pPr>
            <a:r>
              <a:rPr lang="en-GB" altLang="en-US" sz="2400" dirty="0"/>
              <a:t>Please ensure that the cases are small in size and that all items are named.</a:t>
            </a:r>
          </a:p>
          <a:p>
            <a:pPr eaLnBrk="1" hangingPunct="1">
              <a:spcBef>
                <a:spcPct val="50000"/>
              </a:spcBef>
              <a:buClrTx/>
              <a:buFontTx/>
              <a:buNone/>
            </a:pPr>
            <a:r>
              <a:rPr lang="en-GB" altLang="en-US" sz="2400" dirty="0"/>
              <a:t>Please ensure that children do not have any ink pens in their pencil cases.  </a:t>
            </a:r>
          </a:p>
        </p:txBody>
      </p:sp>
      <p:pic>
        <p:nvPicPr>
          <p:cNvPr id="8196" name="Picture 7" descr="tss logo transparent red">
            <a:extLst>
              <a:ext uri="{FF2B5EF4-FFF2-40B4-BE49-F238E27FC236}">
                <a16:creationId xmlns:a16="http://schemas.microsoft.com/office/drawing/2014/main" id="{FC91E2A8-9E5A-489B-B3FF-5F6C6D7D11B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451725" y="404813"/>
            <a:ext cx="1181100" cy="1228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a:extLst>
              <a:ext uri="{FF2B5EF4-FFF2-40B4-BE49-F238E27FC236}">
                <a16:creationId xmlns:a16="http://schemas.microsoft.com/office/drawing/2014/main" id="{1D333F98-41A4-4C91-A52F-9A116376066E}"/>
              </a:ext>
            </a:extLst>
          </p:cNvPr>
          <p:cNvSpPr>
            <a:spLocks noGrp="1" noChangeArrowheads="1"/>
          </p:cNvSpPr>
          <p:nvPr>
            <p:ph type="title"/>
          </p:nvPr>
        </p:nvSpPr>
        <p:spPr/>
        <p:txBody>
          <a:bodyPr/>
          <a:lstStyle/>
          <a:p>
            <a:r>
              <a:rPr lang="en-GB" altLang="en-US"/>
              <a:t>Healthy Eating</a:t>
            </a:r>
          </a:p>
        </p:txBody>
      </p:sp>
      <p:sp>
        <p:nvSpPr>
          <p:cNvPr id="9219" name="Content Placeholder 2">
            <a:extLst>
              <a:ext uri="{FF2B5EF4-FFF2-40B4-BE49-F238E27FC236}">
                <a16:creationId xmlns:a16="http://schemas.microsoft.com/office/drawing/2014/main" id="{9AD48659-B14F-45C8-8A82-361DC5705D95}"/>
              </a:ext>
            </a:extLst>
          </p:cNvPr>
          <p:cNvSpPr>
            <a:spLocks noGrp="1" noChangeArrowheads="1"/>
          </p:cNvSpPr>
          <p:nvPr>
            <p:ph idx="1"/>
          </p:nvPr>
        </p:nvSpPr>
        <p:spPr>
          <a:xfrm>
            <a:off x="566738" y="1752600"/>
            <a:ext cx="7966075" cy="4340225"/>
          </a:xfrm>
        </p:spPr>
        <p:txBody>
          <a:bodyPr/>
          <a:lstStyle/>
          <a:p>
            <a:pPr marL="0" indent="0">
              <a:buFont typeface="Wingdings" panose="05000000000000000000" pitchFamily="2" charset="2"/>
              <a:buNone/>
            </a:pPr>
            <a:r>
              <a:rPr lang="en-GB" altLang="en-US"/>
              <a:t>Children in Year 2 continue to receive a piece of fruit each day. Snacks provided from home must be either fruit, vegetable or a dairy item.</a:t>
            </a:r>
          </a:p>
          <a:p>
            <a:pPr marL="0" indent="0">
              <a:buFont typeface="Wingdings" panose="05000000000000000000" pitchFamily="2" charset="2"/>
              <a:buNone/>
            </a:pPr>
            <a:r>
              <a:rPr lang="en-GB" altLang="en-US"/>
              <a:t>Milk is available at a reasonable cost. If you would like your child to drink milk at break times please see the school office. Your child needs to have a water bottle in school every day. </a:t>
            </a:r>
          </a:p>
        </p:txBody>
      </p:sp>
      <p:pic>
        <p:nvPicPr>
          <p:cNvPr id="9220" name="Picture 8" descr="tss logo transparent red">
            <a:extLst>
              <a:ext uri="{FF2B5EF4-FFF2-40B4-BE49-F238E27FC236}">
                <a16:creationId xmlns:a16="http://schemas.microsoft.com/office/drawing/2014/main" id="{EF138CA3-71D2-4FD2-9AFB-43E70C3CF06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451725" y="404813"/>
            <a:ext cx="1181100" cy="1228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a:extLst>
              <a:ext uri="{FF2B5EF4-FFF2-40B4-BE49-F238E27FC236}">
                <a16:creationId xmlns:a16="http://schemas.microsoft.com/office/drawing/2014/main" id="{3C869506-07D2-47F4-BF5F-E37D3B89AF23}"/>
              </a:ext>
            </a:extLst>
          </p:cNvPr>
          <p:cNvSpPr>
            <a:spLocks noGrp="1" noChangeArrowheads="1"/>
          </p:cNvSpPr>
          <p:nvPr>
            <p:ph type="title"/>
          </p:nvPr>
        </p:nvSpPr>
        <p:spPr/>
        <p:txBody>
          <a:bodyPr/>
          <a:lstStyle/>
          <a:p>
            <a:pPr eaLnBrk="1" hangingPunct="1"/>
            <a:r>
              <a:rPr lang="en-GB" altLang="en-US"/>
              <a:t>Uniform</a:t>
            </a:r>
          </a:p>
        </p:txBody>
      </p:sp>
      <p:sp>
        <p:nvSpPr>
          <p:cNvPr id="10243" name="Text Box 4">
            <a:extLst>
              <a:ext uri="{FF2B5EF4-FFF2-40B4-BE49-F238E27FC236}">
                <a16:creationId xmlns:a16="http://schemas.microsoft.com/office/drawing/2014/main" id="{472CE590-7464-40C6-BA9C-7802B3FB17D6}"/>
              </a:ext>
            </a:extLst>
          </p:cNvPr>
          <p:cNvSpPr txBox="1">
            <a:spLocks noChangeArrowheads="1"/>
          </p:cNvSpPr>
          <p:nvPr/>
        </p:nvSpPr>
        <p:spPr bwMode="auto">
          <a:xfrm>
            <a:off x="468313" y="1989138"/>
            <a:ext cx="828040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accent2"/>
              </a:buClr>
              <a:buFont typeface="Wingdings" panose="05000000000000000000" pitchFamily="2" charset="2"/>
              <a:buChar char="o"/>
              <a:defRPr sz="3000">
                <a:solidFill>
                  <a:schemeClr val="tx1"/>
                </a:solidFill>
                <a:latin typeface="Comic Sans MS" panose="030F0702030302020204" pitchFamily="66"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Comic Sans MS" panose="030F0702030302020204" pitchFamily="66"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Comic Sans MS" panose="030F0702030302020204" pitchFamily="66"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Comic Sans MS" panose="030F0702030302020204" pitchFamily="66"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Comic Sans MS" panose="030F0702030302020204" pitchFamily="66"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Comic Sans MS" panose="030F0702030302020204" pitchFamily="66"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Comic Sans MS" panose="030F0702030302020204" pitchFamily="66"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Comic Sans MS" panose="030F0702030302020204" pitchFamily="66"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Comic Sans MS" panose="030F0702030302020204" pitchFamily="66" charset="0"/>
              </a:defRPr>
            </a:lvl9pPr>
          </a:lstStyle>
          <a:p>
            <a:pPr eaLnBrk="1" hangingPunct="1">
              <a:spcBef>
                <a:spcPct val="50000"/>
              </a:spcBef>
              <a:buClrTx/>
              <a:buFontTx/>
              <a:buNone/>
            </a:pPr>
            <a:endParaRPr lang="en-US" altLang="en-US" sz="1800">
              <a:latin typeface="Verdana" panose="020B0604030504040204" pitchFamily="34" charset="0"/>
            </a:endParaRPr>
          </a:p>
        </p:txBody>
      </p:sp>
      <p:sp>
        <p:nvSpPr>
          <p:cNvPr id="10244" name="Rectangle 5">
            <a:extLst>
              <a:ext uri="{FF2B5EF4-FFF2-40B4-BE49-F238E27FC236}">
                <a16:creationId xmlns:a16="http://schemas.microsoft.com/office/drawing/2014/main" id="{BA90B198-7E6D-4B63-9FE3-460099F5BC23}"/>
              </a:ext>
            </a:extLst>
          </p:cNvPr>
          <p:cNvSpPr>
            <a:spLocks noGrp="1" noChangeArrowheads="1"/>
          </p:cNvSpPr>
          <p:nvPr>
            <p:ph type="body" idx="1"/>
          </p:nvPr>
        </p:nvSpPr>
        <p:spPr>
          <a:noFill/>
        </p:spPr>
        <p:txBody>
          <a:bodyPr/>
          <a:lstStyle/>
          <a:p>
            <a:pPr eaLnBrk="1" hangingPunct="1">
              <a:buFont typeface="Wingdings" panose="05000000000000000000" pitchFamily="2" charset="2"/>
              <a:buNone/>
            </a:pPr>
            <a:r>
              <a:rPr lang="en-GB" altLang="en-US" b="1"/>
              <a:t>At Trinity St Stephen First School:</a:t>
            </a:r>
            <a:endParaRPr lang="en-GB" altLang="en-US"/>
          </a:p>
          <a:p>
            <a:pPr eaLnBrk="1" hangingPunct="1"/>
            <a:r>
              <a:rPr lang="en-GB" altLang="en-US"/>
              <a:t>We are always smart.</a:t>
            </a:r>
          </a:p>
          <a:p>
            <a:pPr eaLnBrk="1" hangingPunct="1"/>
            <a:r>
              <a:rPr lang="en-GB" altLang="en-US"/>
              <a:t>We know that we tuck our shirts in.</a:t>
            </a:r>
          </a:p>
          <a:p>
            <a:pPr eaLnBrk="1" hangingPunct="1"/>
            <a:r>
              <a:rPr lang="en-GB" altLang="en-US"/>
              <a:t>Our hair is tied up or clipped back using brown, black or school colour hair accessories.</a:t>
            </a:r>
          </a:p>
          <a:p>
            <a:pPr eaLnBrk="1" hangingPunct="1"/>
            <a:r>
              <a:rPr lang="en-GB" altLang="en-US"/>
              <a:t>Please label ALL clothing to avoid distress, wasted time and expense.</a:t>
            </a:r>
          </a:p>
        </p:txBody>
      </p:sp>
      <p:sp>
        <p:nvSpPr>
          <p:cNvPr id="10245" name="Text Box 6">
            <a:extLst>
              <a:ext uri="{FF2B5EF4-FFF2-40B4-BE49-F238E27FC236}">
                <a16:creationId xmlns:a16="http://schemas.microsoft.com/office/drawing/2014/main" id="{AB09C41B-2E61-429D-891E-C5AD2EBD10F3}"/>
              </a:ext>
            </a:extLst>
          </p:cNvPr>
          <p:cNvSpPr txBox="1">
            <a:spLocks noChangeArrowheads="1"/>
          </p:cNvSpPr>
          <p:nvPr/>
        </p:nvSpPr>
        <p:spPr bwMode="auto">
          <a:xfrm>
            <a:off x="5435600" y="404813"/>
            <a:ext cx="3313113"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accent2"/>
              </a:buClr>
              <a:buFont typeface="Wingdings" panose="05000000000000000000" pitchFamily="2" charset="2"/>
              <a:buChar char="o"/>
              <a:defRPr sz="3000">
                <a:solidFill>
                  <a:schemeClr val="tx1"/>
                </a:solidFill>
                <a:latin typeface="Comic Sans MS" panose="030F0702030302020204" pitchFamily="66"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Comic Sans MS" panose="030F0702030302020204" pitchFamily="66"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Comic Sans MS" panose="030F0702030302020204" pitchFamily="66"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Comic Sans MS" panose="030F0702030302020204" pitchFamily="66"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Comic Sans MS" panose="030F0702030302020204" pitchFamily="66"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Comic Sans MS" panose="030F0702030302020204" pitchFamily="66"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Comic Sans MS" panose="030F0702030302020204" pitchFamily="66"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Comic Sans MS" panose="030F0702030302020204" pitchFamily="66"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Comic Sans MS" panose="030F0702030302020204" pitchFamily="66" charset="0"/>
              </a:defRPr>
            </a:lvl9pPr>
          </a:lstStyle>
          <a:p>
            <a:pPr eaLnBrk="1" hangingPunct="1">
              <a:spcBef>
                <a:spcPct val="50000"/>
              </a:spcBef>
              <a:buClrTx/>
              <a:buFontTx/>
              <a:buNone/>
            </a:pPr>
            <a:endParaRPr lang="en-US" altLang="en-US" sz="1800">
              <a:latin typeface="Verdana" panose="020B0604030504040204" pitchFamily="34" charset="0"/>
            </a:endParaRPr>
          </a:p>
        </p:txBody>
      </p:sp>
      <p:pic>
        <p:nvPicPr>
          <p:cNvPr id="10246" name="Picture 8" descr="tss logo transparent red">
            <a:extLst>
              <a:ext uri="{FF2B5EF4-FFF2-40B4-BE49-F238E27FC236}">
                <a16:creationId xmlns:a16="http://schemas.microsoft.com/office/drawing/2014/main" id="{66244863-37B0-44D6-BB62-E51E4BCE401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451725" y="404813"/>
            <a:ext cx="1181100" cy="1228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a:extLst>
              <a:ext uri="{FF2B5EF4-FFF2-40B4-BE49-F238E27FC236}">
                <a16:creationId xmlns:a16="http://schemas.microsoft.com/office/drawing/2014/main" id="{673F1DE0-4F40-419D-859A-930BD05D545A}"/>
              </a:ext>
            </a:extLst>
          </p:cNvPr>
          <p:cNvSpPr>
            <a:spLocks noGrp="1" noChangeArrowheads="1"/>
          </p:cNvSpPr>
          <p:nvPr>
            <p:ph type="title"/>
          </p:nvPr>
        </p:nvSpPr>
        <p:spPr/>
        <p:txBody>
          <a:bodyPr/>
          <a:lstStyle/>
          <a:p>
            <a:pPr eaLnBrk="1" hangingPunct="1"/>
            <a:r>
              <a:rPr lang="en-GB" altLang="en-US"/>
              <a:t>Year 2 Maths</a:t>
            </a:r>
          </a:p>
        </p:txBody>
      </p:sp>
      <p:sp>
        <p:nvSpPr>
          <p:cNvPr id="11267" name="Rectangle 3">
            <a:extLst>
              <a:ext uri="{FF2B5EF4-FFF2-40B4-BE49-F238E27FC236}">
                <a16:creationId xmlns:a16="http://schemas.microsoft.com/office/drawing/2014/main" id="{D1190CA2-9607-4DC5-B811-06CE07751A05}"/>
              </a:ext>
            </a:extLst>
          </p:cNvPr>
          <p:cNvSpPr>
            <a:spLocks noGrp="1" noChangeArrowheads="1"/>
          </p:cNvSpPr>
          <p:nvPr>
            <p:ph type="body" idx="1"/>
          </p:nvPr>
        </p:nvSpPr>
        <p:spPr>
          <a:xfrm>
            <a:off x="179388" y="1752600"/>
            <a:ext cx="8785225" cy="4267200"/>
          </a:xfrm>
        </p:spPr>
        <p:txBody>
          <a:bodyPr/>
          <a:lstStyle/>
          <a:p>
            <a:pPr eaLnBrk="1" hangingPunct="1">
              <a:lnSpc>
                <a:spcPct val="90000"/>
              </a:lnSpc>
              <a:buFont typeface="Wingdings" panose="05000000000000000000" pitchFamily="2" charset="2"/>
              <a:buNone/>
            </a:pPr>
            <a:r>
              <a:rPr lang="en-GB" altLang="en-US" sz="2400" b="1"/>
              <a:t>When we are doing maths:</a:t>
            </a:r>
            <a:endParaRPr lang="en-GB" altLang="en-US" sz="2400"/>
          </a:p>
          <a:p>
            <a:pPr eaLnBrk="1" hangingPunct="1">
              <a:lnSpc>
                <a:spcPct val="90000"/>
              </a:lnSpc>
            </a:pPr>
            <a:r>
              <a:rPr lang="en-GB" altLang="en-US" sz="2400"/>
              <a:t>We always use a pencil</a:t>
            </a:r>
          </a:p>
          <a:p>
            <a:pPr eaLnBrk="1" hangingPunct="1">
              <a:lnSpc>
                <a:spcPct val="90000"/>
              </a:lnSpc>
            </a:pPr>
            <a:r>
              <a:rPr lang="en-GB" altLang="en-US" sz="2400"/>
              <a:t>We write the date in the short, numeric way</a:t>
            </a:r>
          </a:p>
          <a:p>
            <a:pPr eaLnBrk="1" hangingPunct="1">
              <a:lnSpc>
                <a:spcPct val="90000"/>
              </a:lnSpc>
            </a:pPr>
            <a:r>
              <a:rPr lang="en-GB" altLang="en-US" sz="2400"/>
              <a:t>We stick the learning objective next to the date (WALT).</a:t>
            </a:r>
          </a:p>
          <a:p>
            <a:pPr eaLnBrk="1" hangingPunct="1">
              <a:lnSpc>
                <a:spcPct val="90000"/>
              </a:lnSpc>
            </a:pPr>
            <a:r>
              <a:rPr lang="en-GB" altLang="en-US" sz="2400"/>
              <a:t>We miss a line before starting a new piece of work</a:t>
            </a:r>
          </a:p>
          <a:p>
            <a:pPr eaLnBrk="1" hangingPunct="1">
              <a:lnSpc>
                <a:spcPct val="90000"/>
              </a:lnSpc>
            </a:pPr>
            <a:r>
              <a:rPr lang="en-GB" altLang="en-US" sz="2400"/>
              <a:t>We draw pictures and diagrams using a pencil</a:t>
            </a:r>
          </a:p>
          <a:p>
            <a:pPr eaLnBrk="1" hangingPunct="1">
              <a:lnSpc>
                <a:spcPct val="90000"/>
              </a:lnSpc>
            </a:pPr>
            <a:r>
              <a:rPr lang="en-GB" altLang="en-US" sz="2400"/>
              <a:t>We use one square for each number</a:t>
            </a:r>
          </a:p>
          <a:p>
            <a:pPr eaLnBrk="1" hangingPunct="1">
              <a:lnSpc>
                <a:spcPct val="90000"/>
              </a:lnSpc>
            </a:pPr>
            <a:r>
              <a:rPr lang="en-GB" altLang="en-US" sz="2400"/>
              <a:t>We put a single line through work we have done wrong</a:t>
            </a:r>
          </a:p>
        </p:txBody>
      </p:sp>
      <p:pic>
        <p:nvPicPr>
          <p:cNvPr id="11268" name="Picture 6" descr="tss logo transparent red">
            <a:extLst>
              <a:ext uri="{FF2B5EF4-FFF2-40B4-BE49-F238E27FC236}">
                <a16:creationId xmlns:a16="http://schemas.microsoft.com/office/drawing/2014/main" id="{090B9124-CACA-483A-9080-ED35CAA6F32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451725" y="404813"/>
            <a:ext cx="1181100" cy="1228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a:extLst>
              <a:ext uri="{FF2B5EF4-FFF2-40B4-BE49-F238E27FC236}">
                <a16:creationId xmlns:a16="http://schemas.microsoft.com/office/drawing/2014/main" id="{31DCEB7D-05F4-461C-A182-69CF8974640B}"/>
              </a:ext>
            </a:extLst>
          </p:cNvPr>
          <p:cNvSpPr>
            <a:spLocks noGrp="1" noChangeArrowheads="1"/>
          </p:cNvSpPr>
          <p:nvPr>
            <p:ph type="title"/>
          </p:nvPr>
        </p:nvSpPr>
        <p:spPr/>
        <p:txBody>
          <a:bodyPr/>
          <a:lstStyle/>
          <a:p>
            <a:pPr eaLnBrk="1" hangingPunct="1"/>
            <a:r>
              <a:rPr lang="en-GB" altLang="en-US"/>
              <a:t>Our Learning- Maths</a:t>
            </a:r>
          </a:p>
        </p:txBody>
      </p:sp>
      <p:sp>
        <p:nvSpPr>
          <p:cNvPr id="12291" name="Text Box 5">
            <a:extLst>
              <a:ext uri="{FF2B5EF4-FFF2-40B4-BE49-F238E27FC236}">
                <a16:creationId xmlns:a16="http://schemas.microsoft.com/office/drawing/2014/main" id="{309F60EA-A17B-482D-9FAE-18172041BBDE}"/>
              </a:ext>
            </a:extLst>
          </p:cNvPr>
          <p:cNvSpPr txBox="1">
            <a:spLocks noChangeArrowheads="1"/>
          </p:cNvSpPr>
          <p:nvPr/>
        </p:nvSpPr>
        <p:spPr bwMode="auto">
          <a:xfrm>
            <a:off x="611188" y="2060575"/>
            <a:ext cx="7921625"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accent2"/>
              </a:buClr>
              <a:buFont typeface="Wingdings" panose="05000000000000000000" pitchFamily="2" charset="2"/>
              <a:buChar char="o"/>
              <a:defRPr sz="3000">
                <a:solidFill>
                  <a:schemeClr val="tx1"/>
                </a:solidFill>
                <a:latin typeface="Comic Sans MS" panose="030F0702030302020204" pitchFamily="66"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Comic Sans MS" panose="030F0702030302020204" pitchFamily="66"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Comic Sans MS" panose="030F0702030302020204" pitchFamily="66"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Comic Sans MS" panose="030F0702030302020204" pitchFamily="66"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Comic Sans MS" panose="030F0702030302020204" pitchFamily="66"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Comic Sans MS" panose="030F0702030302020204" pitchFamily="66"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Comic Sans MS" panose="030F0702030302020204" pitchFamily="66"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Comic Sans MS" panose="030F0702030302020204" pitchFamily="66"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Comic Sans MS" panose="030F0702030302020204" pitchFamily="66" charset="0"/>
              </a:defRPr>
            </a:lvl9pPr>
          </a:lstStyle>
          <a:p>
            <a:pPr eaLnBrk="1" hangingPunct="1">
              <a:spcBef>
                <a:spcPct val="50000"/>
              </a:spcBef>
              <a:buClrTx/>
              <a:buFontTx/>
              <a:buNone/>
            </a:pPr>
            <a:endParaRPr lang="en-US" altLang="en-US" sz="1800"/>
          </a:p>
        </p:txBody>
      </p:sp>
      <p:sp>
        <p:nvSpPr>
          <p:cNvPr id="12292" name="Rectangle 6">
            <a:extLst>
              <a:ext uri="{FF2B5EF4-FFF2-40B4-BE49-F238E27FC236}">
                <a16:creationId xmlns:a16="http://schemas.microsoft.com/office/drawing/2014/main" id="{E3C4D095-9FE0-4DBA-A4C6-0348D6FF207A}"/>
              </a:ext>
            </a:extLst>
          </p:cNvPr>
          <p:cNvSpPr>
            <a:spLocks noGrp="1" noChangeArrowheads="1"/>
          </p:cNvSpPr>
          <p:nvPr>
            <p:ph type="body" idx="1"/>
          </p:nvPr>
        </p:nvSpPr>
        <p:spPr>
          <a:noFill/>
        </p:spPr>
        <p:txBody>
          <a:bodyPr/>
          <a:lstStyle/>
          <a:p>
            <a:pPr eaLnBrk="1" hangingPunct="1">
              <a:buFont typeface="Wingdings" panose="05000000000000000000" pitchFamily="2" charset="2"/>
              <a:buNone/>
            </a:pPr>
            <a:r>
              <a:rPr lang="en-GB" altLang="en-US" sz="2000"/>
              <a:t>We will be learning to work with and understand the value of</a:t>
            </a:r>
          </a:p>
          <a:p>
            <a:pPr eaLnBrk="1" hangingPunct="1">
              <a:buFont typeface="Wingdings" panose="05000000000000000000" pitchFamily="2" charset="2"/>
              <a:buNone/>
            </a:pPr>
            <a:r>
              <a:rPr lang="en-GB" altLang="en-US" sz="2000"/>
              <a:t>numbers up to 100 and beyond. </a:t>
            </a:r>
          </a:p>
          <a:p>
            <a:pPr eaLnBrk="1" hangingPunct="1">
              <a:buFont typeface="Wingdings" panose="05000000000000000000" pitchFamily="2" charset="2"/>
              <a:buNone/>
            </a:pPr>
            <a:r>
              <a:rPr lang="en-GB" altLang="en-US" sz="2000"/>
              <a:t>We will be counting in 2s, 3s, 5s and 10s. We will be learning the</a:t>
            </a:r>
          </a:p>
          <a:p>
            <a:pPr eaLnBrk="1" hangingPunct="1">
              <a:buFont typeface="Wingdings" panose="05000000000000000000" pitchFamily="2" charset="2"/>
              <a:buNone/>
            </a:pPr>
            <a:r>
              <a:rPr lang="en-GB" altLang="en-US" sz="2000"/>
              <a:t>2, 5 and 10 times tables. </a:t>
            </a:r>
          </a:p>
          <a:p>
            <a:pPr eaLnBrk="1" hangingPunct="1">
              <a:buFont typeface="Wingdings" panose="05000000000000000000" pitchFamily="2" charset="2"/>
              <a:buNone/>
            </a:pPr>
            <a:r>
              <a:rPr lang="en-GB" altLang="en-US" sz="2000"/>
              <a:t>We will be working on calculations using mental and written</a:t>
            </a:r>
          </a:p>
          <a:p>
            <a:pPr eaLnBrk="1" hangingPunct="1">
              <a:buFont typeface="Wingdings" panose="05000000000000000000" pitchFamily="2" charset="2"/>
              <a:buNone/>
            </a:pPr>
            <a:r>
              <a:rPr lang="en-GB" altLang="en-US" sz="2000"/>
              <a:t>methods.</a:t>
            </a:r>
          </a:p>
          <a:p>
            <a:pPr eaLnBrk="1" hangingPunct="1">
              <a:buFont typeface="Wingdings" panose="05000000000000000000" pitchFamily="2" charset="2"/>
              <a:buNone/>
            </a:pPr>
            <a:r>
              <a:rPr lang="en-GB" altLang="en-US" sz="2000"/>
              <a:t>We will be collecting data and producing tallies and graphs.</a:t>
            </a:r>
          </a:p>
          <a:p>
            <a:pPr eaLnBrk="1" hangingPunct="1">
              <a:buFont typeface="Wingdings" panose="05000000000000000000" pitchFamily="2" charset="2"/>
              <a:buNone/>
            </a:pPr>
            <a:r>
              <a:rPr lang="en-GB" altLang="en-US" sz="2000"/>
              <a:t>We will be estimating and comparing weight. We will use standard</a:t>
            </a:r>
          </a:p>
          <a:p>
            <a:pPr eaLnBrk="1" hangingPunct="1">
              <a:buFont typeface="Wingdings" panose="05000000000000000000" pitchFamily="2" charset="2"/>
              <a:buNone/>
            </a:pPr>
            <a:r>
              <a:rPr lang="en-GB" altLang="en-US" sz="2000"/>
              <a:t>units and learn to read a scale. </a:t>
            </a:r>
          </a:p>
          <a:p>
            <a:pPr eaLnBrk="1" hangingPunct="1">
              <a:buFont typeface="Wingdings" panose="05000000000000000000" pitchFamily="2" charset="2"/>
              <a:buNone/>
            </a:pPr>
            <a:r>
              <a:rPr lang="en-GB" altLang="en-US" sz="2000"/>
              <a:t>We will learn to describe the properties of common 2d and 3d </a:t>
            </a:r>
          </a:p>
          <a:p>
            <a:pPr eaLnBrk="1" hangingPunct="1">
              <a:buFont typeface="Wingdings" panose="05000000000000000000" pitchFamily="2" charset="2"/>
              <a:buNone/>
            </a:pPr>
            <a:r>
              <a:rPr lang="en-GB" altLang="en-US" sz="2000"/>
              <a:t>shapes. </a:t>
            </a:r>
          </a:p>
          <a:p>
            <a:pPr eaLnBrk="1" hangingPunct="1">
              <a:buFont typeface="Wingdings" panose="05000000000000000000" pitchFamily="2" charset="2"/>
              <a:buNone/>
            </a:pPr>
            <a:r>
              <a:rPr lang="en-GB" altLang="en-US" sz="2000" i="1"/>
              <a:t>See Key Objectives for more detail. </a:t>
            </a:r>
            <a:endParaRPr lang="en-GB" altLang="en-US" sz="2400" i="1"/>
          </a:p>
        </p:txBody>
      </p:sp>
      <p:pic>
        <p:nvPicPr>
          <p:cNvPr id="12293" name="Picture 6" descr="tss logo transparent red">
            <a:extLst>
              <a:ext uri="{FF2B5EF4-FFF2-40B4-BE49-F238E27FC236}">
                <a16:creationId xmlns:a16="http://schemas.microsoft.com/office/drawing/2014/main" id="{1FF3B435-ED80-4505-ADC5-B20C05F4F49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451725" y="404813"/>
            <a:ext cx="1181100" cy="1228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a:extLst>
              <a:ext uri="{FF2B5EF4-FFF2-40B4-BE49-F238E27FC236}">
                <a16:creationId xmlns:a16="http://schemas.microsoft.com/office/drawing/2014/main" id="{17CDD15E-78DD-492C-A514-3203EFB99208}"/>
              </a:ext>
            </a:extLst>
          </p:cNvPr>
          <p:cNvSpPr>
            <a:spLocks noGrp="1" noChangeArrowheads="1"/>
          </p:cNvSpPr>
          <p:nvPr>
            <p:ph type="title"/>
          </p:nvPr>
        </p:nvSpPr>
        <p:spPr/>
        <p:txBody>
          <a:bodyPr/>
          <a:lstStyle/>
          <a:p>
            <a:pPr eaLnBrk="1" hangingPunct="1"/>
            <a:r>
              <a:rPr lang="en-GB" altLang="en-US"/>
              <a:t>Year 2 Writing </a:t>
            </a:r>
          </a:p>
        </p:txBody>
      </p:sp>
      <p:sp>
        <p:nvSpPr>
          <p:cNvPr id="13315" name="Rectangle 3">
            <a:extLst>
              <a:ext uri="{FF2B5EF4-FFF2-40B4-BE49-F238E27FC236}">
                <a16:creationId xmlns:a16="http://schemas.microsoft.com/office/drawing/2014/main" id="{D8B3559E-DFD3-4B02-BBE1-9E85132E03F5}"/>
              </a:ext>
            </a:extLst>
          </p:cNvPr>
          <p:cNvSpPr>
            <a:spLocks noGrp="1" noChangeArrowheads="1"/>
          </p:cNvSpPr>
          <p:nvPr>
            <p:ph type="body" idx="1"/>
          </p:nvPr>
        </p:nvSpPr>
        <p:spPr>
          <a:xfrm>
            <a:off x="323850" y="1633538"/>
            <a:ext cx="8496300" cy="4267200"/>
          </a:xfrm>
        </p:spPr>
        <p:txBody>
          <a:bodyPr/>
          <a:lstStyle/>
          <a:p>
            <a:pPr eaLnBrk="1" hangingPunct="1">
              <a:lnSpc>
                <a:spcPct val="90000"/>
              </a:lnSpc>
              <a:buFont typeface="Wingdings" panose="05000000000000000000" pitchFamily="2" charset="2"/>
              <a:buNone/>
            </a:pPr>
            <a:r>
              <a:rPr lang="en-GB" altLang="en-US" sz="2400" b="1"/>
              <a:t>When we are writing:</a:t>
            </a:r>
            <a:endParaRPr lang="en-GB" altLang="en-US" sz="2400"/>
          </a:p>
          <a:p>
            <a:pPr eaLnBrk="1" hangingPunct="1">
              <a:lnSpc>
                <a:spcPct val="90000"/>
              </a:lnSpc>
            </a:pPr>
            <a:r>
              <a:rPr lang="en-GB" altLang="en-US" sz="2400"/>
              <a:t>We always use a pencil</a:t>
            </a:r>
          </a:p>
          <a:p>
            <a:pPr eaLnBrk="1" hangingPunct="1">
              <a:lnSpc>
                <a:spcPct val="90000"/>
              </a:lnSpc>
            </a:pPr>
            <a:r>
              <a:rPr lang="en-GB" altLang="en-US" sz="2400"/>
              <a:t>We always use a cursive script</a:t>
            </a:r>
          </a:p>
          <a:p>
            <a:pPr eaLnBrk="1" hangingPunct="1">
              <a:lnSpc>
                <a:spcPct val="90000"/>
              </a:lnSpc>
            </a:pPr>
            <a:r>
              <a:rPr lang="en-GB" altLang="en-US" sz="2400"/>
              <a:t>Every sentence starts with a capital letter and finishes with a full stop</a:t>
            </a:r>
          </a:p>
          <a:p>
            <a:pPr eaLnBrk="1" hangingPunct="1">
              <a:lnSpc>
                <a:spcPct val="90000"/>
              </a:lnSpc>
            </a:pPr>
            <a:r>
              <a:rPr lang="en-GB" altLang="en-US" sz="2400"/>
              <a:t>We write the date in full for each new piece of work.</a:t>
            </a:r>
          </a:p>
          <a:p>
            <a:pPr eaLnBrk="1" hangingPunct="1">
              <a:lnSpc>
                <a:spcPct val="90000"/>
              </a:lnSpc>
            </a:pPr>
            <a:r>
              <a:rPr lang="en-GB" altLang="en-US" sz="2400"/>
              <a:t>We stick the learning objective next to the date (WALT).</a:t>
            </a:r>
          </a:p>
          <a:p>
            <a:pPr eaLnBrk="1" hangingPunct="1">
              <a:lnSpc>
                <a:spcPct val="90000"/>
              </a:lnSpc>
            </a:pPr>
            <a:r>
              <a:rPr lang="en-GB" altLang="en-US" sz="2400"/>
              <a:t>We miss a line before starting a new piece of work</a:t>
            </a:r>
          </a:p>
          <a:p>
            <a:pPr eaLnBrk="1" hangingPunct="1">
              <a:lnSpc>
                <a:spcPct val="90000"/>
              </a:lnSpc>
            </a:pPr>
            <a:r>
              <a:rPr lang="en-GB" altLang="en-US" sz="2400"/>
              <a:t>We put a single line through work we have done wrong</a:t>
            </a:r>
          </a:p>
        </p:txBody>
      </p:sp>
      <p:pic>
        <p:nvPicPr>
          <p:cNvPr id="13316" name="Picture 6" descr="tss logo transparent red">
            <a:extLst>
              <a:ext uri="{FF2B5EF4-FFF2-40B4-BE49-F238E27FC236}">
                <a16:creationId xmlns:a16="http://schemas.microsoft.com/office/drawing/2014/main" id="{C74795B3-6114-4952-BF43-1B667CA6775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451725" y="404813"/>
            <a:ext cx="1181100" cy="1228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theme/theme1.xml><?xml version="1.0" encoding="utf-8"?>
<a:theme xmlns:a="http://schemas.openxmlformats.org/drawingml/2006/main" name="Profile">
  <a:themeElements>
    <a:clrScheme name="Profile 9">
      <a:dk1>
        <a:srgbClr val="000000"/>
      </a:dk1>
      <a:lt1>
        <a:srgbClr val="FFFFFF"/>
      </a:lt1>
      <a:dk2>
        <a:srgbClr val="000000"/>
      </a:dk2>
      <a:lt2>
        <a:srgbClr val="DDDDDD"/>
      </a:lt2>
      <a:accent1>
        <a:srgbClr val="A3B2C1"/>
      </a:accent1>
      <a:accent2>
        <a:srgbClr val="CC0000"/>
      </a:accent2>
      <a:accent3>
        <a:srgbClr val="FFFFFF"/>
      </a:accent3>
      <a:accent4>
        <a:srgbClr val="000000"/>
      </a:accent4>
      <a:accent5>
        <a:srgbClr val="CED5DD"/>
      </a:accent5>
      <a:accent6>
        <a:srgbClr val="B90000"/>
      </a:accent6>
      <a:hlink>
        <a:srgbClr val="336699"/>
      </a:hlink>
      <a:folHlink>
        <a:srgbClr val="003366"/>
      </a:folHlink>
    </a:clrScheme>
    <a:fontScheme name="Custom 1">
      <a:majorFont>
        <a:latin typeface="Comic Sans MS"/>
        <a:ea typeface=""/>
        <a:cs typeface=""/>
      </a:majorFont>
      <a:minorFont>
        <a:latin typeface="Comic Sans M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Profile 1">
        <a:dk1>
          <a:srgbClr val="A50021"/>
        </a:dk1>
        <a:lt1>
          <a:srgbClr val="FFFFFF"/>
        </a:lt1>
        <a:dk2>
          <a:srgbClr val="800000"/>
        </a:dk2>
        <a:lt2>
          <a:srgbClr val="FFFFFF"/>
        </a:lt2>
        <a:accent1>
          <a:srgbClr val="FF9900"/>
        </a:accent1>
        <a:accent2>
          <a:srgbClr val="FF3300"/>
        </a:accent2>
        <a:accent3>
          <a:srgbClr val="C0AAAA"/>
        </a:accent3>
        <a:accent4>
          <a:srgbClr val="DADADA"/>
        </a:accent4>
        <a:accent5>
          <a:srgbClr val="FFCAAA"/>
        </a:accent5>
        <a:accent6>
          <a:srgbClr val="E72D00"/>
        </a:accent6>
        <a:hlink>
          <a:srgbClr val="FFFFCC"/>
        </a:hlink>
        <a:folHlink>
          <a:srgbClr val="FFCC99"/>
        </a:folHlink>
      </a:clrScheme>
      <a:clrMap bg1="dk2" tx1="lt1" bg2="dk1" tx2="lt2" accent1="accent1" accent2="accent2" accent3="accent3" accent4="accent4" accent5="accent5" accent6="accent6" hlink="hlink" folHlink="folHlink"/>
    </a:extraClrScheme>
    <a:extraClrScheme>
      <a:clrScheme name="Profile 2">
        <a:dk1>
          <a:srgbClr val="3C001E"/>
        </a:dk1>
        <a:lt1>
          <a:srgbClr val="FFFFFF"/>
        </a:lt1>
        <a:dk2>
          <a:srgbClr val="51072E"/>
        </a:dk2>
        <a:lt2>
          <a:srgbClr val="FFFFFF"/>
        </a:lt2>
        <a:accent1>
          <a:srgbClr val="89A38F"/>
        </a:accent1>
        <a:accent2>
          <a:srgbClr val="666699"/>
        </a:accent2>
        <a:accent3>
          <a:srgbClr val="B3AAAD"/>
        </a:accent3>
        <a:accent4>
          <a:srgbClr val="DADADA"/>
        </a:accent4>
        <a:accent5>
          <a:srgbClr val="C4CEC6"/>
        </a:accent5>
        <a:accent6>
          <a:srgbClr val="5C5C8A"/>
        </a:accent6>
        <a:hlink>
          <a:srgbClr val="808000"/>
        </a:hlink>
        <a:folHlink>
          <a:srgbClr val="666633"/>
        </a:folHlink>
      </a:clrScheme>
      <a:clrMap bg1="dk2" tx1="lt1" bg2="dk1" tx2="lt2" accent1="accent1" accent2="accent2" accent3="accent3" accent4="accent4" accent5="accent5" accent6="accent6" hlink="hlink" folHlink="folHlink"/>
    </a:extraClrScheme>
    <a:extraClrScheme>
      <a:clrScheme name="Profile 3">
        <a:dk1>
          <a:srgbClr val="333333"/>
        </a:dk1>
        <a:lt1>
          <a:srgbClr val="FFFFFF"/>
        </a:lt1>
        <a:dk2>
          <a:srgbClr val="000000"/>
        </a:dk2>
        <a:lt2>
          <a:srgbClr val="FFFFFF"/>
        </a:lt2>
        <a:accent1>
          <a:srgbClr val="3399FF"/>
        </a:accent1>
        <a:accent2>
          <a:srgbClr val="CC0000"/>
        </a:accent2>
        <a:accent3>
          <a:srgbClr val="AAAAAA"/>
        </a:accent3>
        <a:accent4>
          <a:srgbClr val="DADADA"/>
        </a:accent4>
        <a:accent5>
          <a:srgbClr val="ADCAFF"/>
        </a:accent5>
        <a:accent6>
          <a:srgbClr val="B90000"/>
        </a:accent6>
        <a:hlink>
          <a:srgbClr val="666699"/>
        </a:hlink>
        <a:folHlink>
          <a:srgbClr val="6600CC"/>
        </a:folHlink>
      </a:clrScheme>
      <a:clrMap bg1="dk2" tx1="lt1" bg2="dk1" tx2="lt2" accent1="accent1" accent2="accent2" accent3="accent3" accent4="accent4" accent5="accent5" accent6="accent6" hlink="hlink" folHlink="folHlink"/>
    </a:extraClrScheme>
    <a:extraClrScheme>
      <a:clrScheme name="Profile 4">
        <a:dk1>
          <a:srgbClr val="4B3D1B"/>
        </a:dk1>
        <a:lt1>
          <a:srgbClr val="FFFFFF"/>
        </a:lt1>
        <a:dk2>
          <a:srgbClr val="330000"/>
        </a:dk2>
        <a:lt2>
          <a:srgbClr val="FFFFFF"/>
        </a:lt2>
        <a:accent1>
          <a:srgbClr val="CC9900"/>
        </a:accent1>
        <a:accent2>
          <a:srgbClr val="CC6600"/>
        </a:accent2>
        <a:accent3>
          <a:srgbClr val="ADAAAA"/>
        </a:accent3>
        <a:accent4>
          <a:srgbClr val="DADADA"/>
        </a:accent4>
        <a:accent5>
          <a:srgbClr val="E2CAAA"/>
        </a:accent5>
        <a:accent6>
          <a:srgbClr val="B95C00"/>
        </a:accent6>
        <a:hlink>
          <a:srgbClr val="666699"/>
        </a:hlink>
        <a:folHlink>
          <a:srgbClr val="CCCC00"/>
        </a:folHlink>
      </a:clrScheme>
      <a:clrMap bg1="dk2" tx1="lt1" bg2="dk1" tx2="lt2" accent1="accent1" accent2="accent2" accent3="accent3" accent4="accent4" accent5="accent5" accent6="accent6" hlink="hlink" folHlink="folHlink"/>
    </a:extraClrScheme>
    <a:extraClrScheme>
      <a:clrScheme name="Profile 5">
        <a:dk1>
          <a:srgbClr val="006666"/>
        </a:dk1>
        <a:lt1>
          <a:srgbClr val="FFFFFF"/>
        </a:lt1>
        <a:dk2>
          <a:srgbClr val="003366"/>
        </a:dk2>
        <a:lt2>
          <a:srgbClr val="FFFFFF"/>
        </a:lt2>
        <a:accent1>
          <a:srgbClr val="0099CC"/>
        </a:accent1>
        <a:accent2>
          <a:srgbClr val="6666FF"/>
        </a:accent2>
        <a:accent3>
          <a:srgbClr val="AAADB8"/>
        </a:accent3>
        <a:accent4>
          <a:srgbClr val="DADADA"/>
        </a:accent4>
        <a:accent5>
          <a:srgbClr val="AACAE2"/>
        </a:accent5>
        <a:accent6>
          <a:srgbClr val="5C5CE7"/>
        </a:accent6>
        <a:hlink>
          <a:srgbClr val="FFFFCC"/>
        </a:hlink>
        <a:folHlink>
          <a:srgbClr val="FFCC00"/>
        </a:folHlink>
      </a:clrScheme>
      <a:clrMap bg1="dk2" tx1="lt1" bg2="dk1" tx2="lt2" accent1="accent1" accent2="accent2" accent3="accent3" accent4="accent4" accent5="accent5" accent6="accent6" hlink="hlink" folHlink="folHlink"/>
    </a:extraClrScheme>
    <a:extraClrScheme>
      <a:clrScheme name="Profile 6">
        <a:dk1>
          <a:srgbClr val="003366"/>
        </a:dk1>
        <a:lt1>
          <a:srgbClr val="FFFFFF"/>
        </a:lt1>
        <a:dk2>
          <a:srgbClr val="006666"/>
        </a:dk2>
        <a:lt2>
          <a:srgbClr val="FFFFFF"/>
        </a:lt2>
        <a:accent1>
          <a:srgbClr val="6699FF"/>
        </a:accent1>
        <a:accent2>
          <a:srgbClr val="00CCFF"/>
        </a:accent2>
        <a:accent3>
          <a:srgbClr val="AAB8B8"/>
        </a:accent3>
        <a:accent4>
          <a:srgbClr val="DADADA"/>
        </a:accent4>
        <a:accent5>
          <a:srgbClr val="B8CAFF"/>
        </a:accent5>
        <a:accent6>
          <a:srgbClr val="00B9E7"/>
        </a:accent6>
        <a:hlink>
          <a:srgbClr val="FFFFCC"/>
        </a:hlink>
        <a:folHlink>
          <a:srgbClr val="33CCCC"/>
        </a:folHlink>
      </a:clrScheme>
      <a:clrMap bg1="dk2" tx1="lt1" bg2="dk1" tx2="lt2" accent1="accent1" accent2="accent2" accent3="accent3" accent4="accent4" accent5="accent5" accent6="accent6" hlink="hlink" folHlink="folHlink"/>
    </a:extraClrScheme>
    <a:extraClrScheme>
      <a:clrScheme name="Profile 7">
        <a:dk1>
          <a:srgbClr val="000000"/>
        </a:dk1>
        <a:lt1>
          <a:srgbClr val="619CB1"/>
        </a:lt1>
        <a:dk2>
          <a:srgbClr val="FFFFFF"/>
        </a:dk2>
        <a:lt2>
          <a:srgbClr val="4E899E"/>
        </a:lt2>
        <a:accent1>
          <a:srgbClr val="FFCC00"/>
        </a:accent1>
        <a:accent2>
          <a:srgbClr val="B6523E"/>
        </a:accent2>
        <a:accent3>
          <a:srgbClr val="B7CBD5"/>
        </a:accent3>
        <a:accent4>
          <a:srgbClr val="000000"/>
        </a:accent4>
        <a:accent5>
          <a:srgbClr val="FFE2AA"/>
        </a:accent5>
        <a:accent6>
          <a:srgbClr val="A54937"/>
        </a:accent6>
        <a:hlink>
          <a:srgbClr val="99CC00"/>
        </a:hlink>
        <a:folHlink>
          <a:srgbClr val="666699"/>
        </a:folHlink>
      </a:clrScheme>
      <a:clrMap bg1="lt1" tx1="dk1" bg2="lt2" tx2="dk2" accent1="accent1" accent2="accent2" accent3="accent3" accent4="accent4" accent5="accent5" accent6="accent6" hlink="hlink" folHlink="folHlink"/>
    </a:extraClrScheme>
    <a:extraClrScheme>
      <a:clrScheme name="Profile 8">
        <a:dk1>
          <a:srgbClr val="598600"/>
        </a:dk1>
        <a:lt1>
          <a:srgbClr val="FFFFFF"/>
        </a:lt1>
        <a:dk2>
          <a:srgbClr val="336600"/>
        </a:dk2>
        <a:lt2>
          <a:srgbClr val="FFFFFF"/>
        </a:lt2>
        <a:accent1>
          <a:srgbClr val="33CC33"/>
        </a:accent1>
        <a:accent2>
          <a:srgbClr val="99CC00"/>
        </a:accent2>
        <a:accent3>
          <a:srgbClr val="ADB8AA"/>
        </a:accent3>
        <a:accent4>
          <a:srgbClr val="DADADA"/>
        </a:accent4>
        <a:accent5>
          <a:srgbClr val="ADE2AD"/>
        </a:accent5>
        <a:accent6>
          <a:srgbClr val="8AB900"/>
        </a:accent6>
        <a:hlink>
          <a:srgbClr val="FFCC00"/>
        </a:hlink>
        <a:folHlink>
          <a:srgbClr val="FFFF99"/>
        </a:folHlink>
      </a:clrScheme>
      <a:clrMap bg1="dk2" tx1="lt1" bg2="dk1" tx2="lt2" accent1="accent1" accent2="accent2" accent3="accent3" accent4="accent4" accent5="accent5" accent6="accent6" hlink="hlink" folHlink="folHlink"/>
    </a:extraClrScheme>
    <a:extraClrScheme>
      <a:clrScheme name="Profile 9">
        <a:dk1>
          <a:srgbClr val="000000"/>
        </a:dk1>
        <a:lt1>
          <a:srgbClr val="FFFFFF"/>
        </a:lt1>
        <a:dk2>
          <a:srgbClr val="000000"/>
        </a:dk2>
        <a:lt2>
          <a:srgbClr val="DDDDDD"/>
        </a:lt2>
        <a:accent1>
          <a:srgbClr val="A3B2C1"/>
        </a:accent1>
        <a:accent2>
          <a:srgbClr val="CC0000"/>
        </a:accent2>
        <a:accent3>
          <a:srgbClr val="FFFFFF"/>
        </a:accent3>
        <a:accent4>
          <a:srgbClr val="000000"/>
        </a:accent4>
        <a:accent5>
          <a:srgbClr val="CED5DD"/>
        </a:accent5>
        <a:accent6>
          <a:srgbClr val="B90000"/>
        </a:accent6>
        <a:hlink>
          <a:srgbClr val="336699"/>
        </a:hlink>
        <a:folHlink>
          <a:srgbClr val="003366"/>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Profile</Template>
  <TotalTime>1015</TotalTime>
  <Words>1230</Words>
  <Application>Microsoft Office PowerPoint</Application>
  <PresentationFormat>On-screen Show (4:3)</PresentationFormat>
  <Paragraphs>136</Paragraphs>
  <Slides>18</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18</vt:i4>
      </vt:variant>
    </vt:vector>
  </HeadingPairs>
  <TitlesOfParts>
    <vt:vector size="24" baseType="lpstr">
      <vt:lpstr>Calibri</vt:lpstr>
      <vt:lpstr>Comic Sans MS</vt:lpstr>
      <vt:lpstr>Segoe UI</vt:lpstr>
      <vt:lpstr>Verdana</vt:lpstr>
      <vt:lpstr>Wingdings</vt:lpstr>
      <vt:lpstr>Profile</vt:lpstr>
      <vt:lpstr>Welcome to Year 2</vt:lpstr>
      <vt:lpstr>The School Day</vt:lpstr>
      <vt:lpstr>PE Equipment</vt:lpstr>
      <vt:lpstr>Equipment</vt:lpstr>
      <vt:lpstr>Healthy Eating</vt:lpstr>
      <vt:lpstr>Uniform</vt:lpstr>
      <vt:lpstr>Year 2 Maths</vt:lpstr>
      <vt:lpstr>Our Learning- Maths</vt:lpstr>
      <vt:lpstr>Year 2 Writing </vt:lpstr>
      <vt:lpstr>Our learning - English</vt:lpstr>
      <vt:lpstr>Our learning – Science</vt:lpstr>
      <vt:lpstr>Our Learning – topics</vt:lpstr>
      <vt:lpstr>Assessment</vt:lpstr>
      <vt:lpstr>Homework</vt:lpstr>
      <vt:lpstr>Helping at home</vt:lpstr>
      <vt:lpstr>PowerPoint Presentation</vt:lpstr>
      <vt:lpstr>Communication with school</vt:lpstr>
      <vt:lpstr>PowerPoint Presentation</vt:lpstr>
    </vt:vector>
  </TitlesOfParts>
  <Company>Bracknell Forest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Welcome to Year 2</dc:title>
  <dc:creator>Headteacher</dc:creator>
  <cp:lastModifiedBy>Kirsty Pugh</cp:lastModifiedBy>
  <cp:revision>95</cp:revision>
  <cp:lastPrinted>2014-12-05T07:15:44Z</cp:lastPrinted>
  <dcterms:created xsi:type="dcterms:W3CDTF">2012-09-08T06:35:11Z</dcterms:created>
  <dcterms:modified xsi:type="dcterms:W3CDTF">2025-09-26T11:48:15Z</dcterms:modified>
</cp:coreProperties>
</file>