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8"/>
  </p:notesMasterIdLst>
  <p:sldIdLst>
    <p:sldId id="256" r:id="rId2"/>
    <p:sldId id="260" r:id="rId3"/>
    <p:sldId id="261" r:id="rId4"/>
    <p:sldId id="276" r:id="rId5"/>
    <p:sldId id="272" r:id="rId6"/>
    <p:sldId id="259" r:id="rId7"/>
    <p:sldId id="262" r:id="rId8"/>
    <p:sldId id="258" r:id="rId9"/>
    <p:sldId id="263" r:id="rId10"/>
    <p:sldId id="274" r:id="rId11"/>
    <p:sldId id="265" r:id="rId12"/>
    <p:sldId id="275" r:id="rId13"/>
    <p:sldId id="267" r:id="rId14"/>
    <p:sldId id="266" r:id="rId15"/>
    <p:sldId id="271" r:id="rId16"/>
    <p:sldId id="269" r:id="rId17"/>
  </p:sldIdLst>
  <p:sldSz cx="9144000" cy="6858000" type="screen4x3"/>
  <p:notesSz cx="6797675" cy="9928225"/>
  <p:defaultTextStyle>
    <a:defPPr>
      <a:defRPr lang="en-GB"/>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58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B6CD2F-5A97-490D-89A8-59784D9A692C}"/>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vl1pPr>
          </a:lstStyle>
          <a:p>
            <a:pPr>
              <a:defRPr/>
            </a:pPr>
            <a:endParaRPr lang="en-GB"/>
          </a:p>
        </p:txBody>
      </p:sp>
      <p:sp>
        <p:nvSpPr>
          <p:cNvPr id="3" name="Date Placeholder 2">
            <a:extLst>
              <a:ext uri="{FF2B5EF4-FFF2-40B4-BE49-F238E27FC236}">
                <a16:creationId xmlns:a16="http://schemas.microsoft.com/office/drawing/2014/main" id="{E5D9F08D-9299-42F3-8678-4863BC71420F}"/>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eaLnBrk="1" hangingPunct="1">
              <a:defRPr sz="1200"/>
            </a:lvl1pPr>
          </a:lstStyle>
          <a:p>
            <a:pPr>
              <a:defRPr/>
            </a:pPr>
            <a:fld id="{57529CB9-AB10-4F76-8656-9A847CD73816}" type="datetimeFigureOut">
              <a:rPr lang="en-GB"/>
              <a:pPr>
                <a:defRPr/>
              </a:pPr>
              <a:t>17/09/2026</a:t>
            </a:fld>
            <a:endParaRPr lang="en-GB"/>
          </a:p>
        </p:txBody>
      </p:sp>
      <p:sp>
        <p:nvSpPr>
          <p:cNvPr id="4" name="Slide Image Placeholder 3">
            <a:extLst>
              <a:ext uri="{FF2B5EF4-FFF2-40B4-BE49-F238E27FC236}">
                <a16:creationId xmlns:a16="http://schemas.microsoft.com/office/drawing/2014/main" id="{E14B1E54-C302-431E-8912-52FE5F019ADA}"/>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981751CA-39DB-4B5B-B08D-0FB25EAA0D5B}"/>
              </a:ext>
            </a:extLst>
          </p:cNvPr>
          <p:cNvSpPr>
            <a:spLocks noGrp="1"/>
          </p:cNvSpPr>
          <p:nvPr>
            <p:ph type="body" sz="quarter" idx="3"/>
          </p:nvPr>
        </p:nvSpPr>
        <p:spPr>
          <a:xfrm>
            <a:off x="679450" y="4716463"/>
            <a:ext cx="5438775" cy="4467225"/>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E307E0BE-D2C1-4E60-BCC7-E1DF96A1D962}"/>
              </a:ext>
            </a:extLst>
          </p:cNvPr>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eaLnBrk="1" hangingPunct="1">
              <a:defRPr sz="1200"/>
            </a:lvl1pPr>
          </a:lstStyle>
          <a:p>
            <a:pPr>
              <a:defRPr/>
            </a:pPr>
            <a:endParaRPr lang="en-GB"/>
          </a:p>
        </p:txBody>
      </p:sp>
      <p:sp>
        <p:nvSpPr>
          <p:cNvPr id="7" name="Slide Number Placeholder 6">
            <a:extLst>
              <a:ext uri="{FF2B5EF4-FFF2-40B4-BE49-F238E27FC236}">
                <a16:creationId xmlns:a16="http://schemas.microsoft.com/office/drawing/2014/main" id="{40ED8B81-350C-4A27-B25F-36C88C704EC4}"/>
              </a:ext>
            </a:extLst>
          </p:cNvPr>
          <p:cNvSpPr>
            <a:spLocks noGrp="1"/>
          </p:cNvSpPr>
          <p:nvPr>
            <p:ph type="sldNum" sz="quarter" idx="5"/>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C8B176A-26C6-4D97-8DEE-96914C32B3E4}" type="slidenum">
              <a:rPr lang="en-GB" altLang="en-US"/>
              <a:pPr>
                <a:defRPr/>
              </a:pPr>
              <a:t>‹#›</a:t>
            </a:fld>
            <a:endParaRPr lang="en-GB" altLang="en-US"/>
          </a:p>
        </p:txBody>
      </p:sp>
    </p:spTree>
    <p:extLst>
      <p:ext uri="{BB962C8B-B14F-4D97-AF65-F5344CB8AC3E}">
        <p14:creationId xmlns:p14="http://schemas.microsoft.com/office/powerpoint/2010/main" val="35588828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06713CEC-807F-449C-A87C-2976547E845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5B9918D7-7514-4DB2-9CF8-FA33223CF1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4" name="Slide Number Placeholder 3">
            <a:extLst>
              <a:ext uri="{FF2B5EF4-FFF2-40B4-BE49-F238E27FC236}">
                <a16:creationId xmlns:a16="http://schemas.microsoft.com/office/drawing/2014/main" id="{36E9491B-9B21-4EAB-AA2B-00430C0FD47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88EC39C-79EC-4144-9EAA-1105BC967C6F}" type="slidenum">
              <a:rPr lang="en-GB" altLang="en-US">
                <a:latin typeface="Verdana" panose="020B0604030504040204" pitchFamily="34" charset="0"/>
              </a:rPr>
              <a:pPr>
                <a:spcBef>
                  <a:spcPct val="0"/>
                </a:spcBef>
              </a:pPr>
              <a:t>1</a:t>
            </a:fld>
            <a:endParaRPr lang="en-GB" altLang="en-US">
              <a:latin typeface="Verdana" panose="020B060403050404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F9F3EAE6-579D-4D20-85C1-B2B357D812CA}"/>
              </a:ext>
            </a:extLst>
          </p:cNvPr>
          <p:cNvSpPr>
            <a:spLocks noChangeArrowheads="1"/>
          </p:cNvSpPr>
          <p:nvPr/>
        </p:nvSpPr>
        <p:spPr bwMode="auto">
          <a:xfrm>
            <a:off x="685800" y="2393950"/>
            <a:ext cx="7772400" cy="109538"/>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GB"/>
          </a:p>
        </p:txBody>
      </p:sp>
      <p:sp>
        <p:nvSpPr>
          <p:cNvPr id="24578" name="Rectangle 2"/>
          <p:cNvSpPr>
            <a:spLocks noGrp="1" noChangeArrowheads="1"/>
          </p:cNvSpPr>
          <p:nvPr>
            <p:ph type="ctrTitle"/>
          </p:nvPr>
        </p:nvSpPr>
        <p:spPr>
          <a:xfrm>
            <a:off x="685800" y="990600"/>
            <a:ext cx="7772400" cy="1371600"/>
          </a:xfrm>
        </p:spPr>
        <p:txBody>
          <a:bodyPr/>
          <a:lstStyle>
            <a:lvl1pPr>
              <a:defRPr sz="4000"/>
            </a:lvl1pPr>
          </a:lstStyle>
          <a:p>
            <a:pPr lvl="0"/>
            <a:r>
              <a:rPr lang="en-GB" noProof="0"/>
              <a:t>Click to edit Master title style</a:t>
            </a:r>
          </a:p>
        </p:txBody>
      </p:sp>
      <p:sp>
        <p:nvSpPr>
          <p:cNvPr id="24579"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pPr lvl="0"/>
            <a:r>
              <a:rPr lang="en-GB" noProof="0"/>
              <a:t>Click to edit Master subtitle style</a:t>
            </a:r>
          </a:p>
        </p:txBody>
      </p:sp>
      <p:sp>
        <p:nvSpPr>
          <p:cNvPr id="5" name="Date Placeholder 4">
            <a:extLst>
              <a:ext uri="{FF2B5EF4-FFF2-40B4-BE49-F238E27FC236}">
                <a16:creationId xmlns:a16="http://schemas.microsoft.com/office/drawing/2014/main" id="{6564699B-FD84-45B9-AE36-A948542A4CF0}"/>
              </a:ext>
            </a:extLst>
          </p:cNvPr>
          <p:cNvSpPr>
            <a:spLocks noGrp="1" noChangeArrowheads="1"/>
          </p:cNvSpPr>
          <p:nvPr>
            <p:ph type="dt" sz="half" idx="10"/>
          </p:nvPr>
        </p:nvSpPr>
        <p:spPr>
          <a:xfrm>
            <a:off x="685800" y="6248400"/>
            <a:ext cx="1905000" cy="457200"/>
          </a:xfrm>
        </p:spPr>
        <p:txBody>
          <a:bodyPr/>
          <a:lstStyle>
            <a:lvl1pPr>
              <a:defRPr/>
            </a:lvl1pPr>
          </a:lstStyle>
          <a:p>
            <a:pPr>
              <a:defRPr/>
            </a:pPr>
            <a:endParaRPr lang="en-GB"/>
          </a:p>
        </p:txBody>
      </p:sp>
      <p:sp>
        <p:nvSpPr>
          <p:cNvPr id="6" name="Footer Placeholder 5">
            <a:extLst>
              <a:ext uri="{FF2B5EF4-FFF2-40B4-BE49-F238E27FC236}">
                <a16:creationId xmlns:a16="http://schemas.microsoft.com/office/drawing/2014/main" id="{A7B311C3-6BF3-4848-BDF6-A5463C8A327C}"/>
              </a:ext>
            </a:extLst>
          </p:cNvPr>
          <p:cNvSpPr>
            <a:spLocks noGrp="1" noChangeArrowheads="1"/>
          </p:cNvSpPr>
          <p:nvPr>
            <p:ph type="ftr" sz="quarter" idx="11"/>
          </p:nvPr>
        </p:nvSpPr>
        <p:spPr>
          <a:xfrm>
            <a:off x="3124200" y="6248400"/>
            <a:ext cx="2895600" cy="457200"/>
          </a:xfrm>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A1AF0091-D295-479A-87E0-3EE395C7C2C9}"/>
              </a:ext>
            </a:extLst>
          </p:cNvPr>
          <p:cNvSpPr>
            <a:spLocks noGrp="1" noChangeArrowheads="1"/>
          </p:cNvSpPr>
          <p:nvPr>
            <p:ph type="sldNum" sz="quarter" idx="12"/>
          </p:nvPr>
        </p:nvSpPr>
        <p:spPr>
          <a:xfrm>
            <a:off x="6553200" y="6248400"/>
            <a:ext cx="1905000" cy="457200"/>
          </a:xfrm>
        </p:spPr>
        <p:txBody>
          <a:bodyPr/>
          <a:lstStyle>
            <a:lvl1pPr>
              <a:defRPr smtClean="0"/>
            </a:lvl1pPr>
          </a:lstStyle>
          <a:p>
            <a:pPr>
              <a:defRPr/>
            </a:pPr>
            <a:fld id="{799992E0-7D45-4A73-B120-47E88112045A}" type="slidenum">
              <a:rPr lang="en-GB" altLang="en-US"/>
              <a:pPr>
                <a:defRPr/>
              </a:pPr>
              <a:t>‹#›</a:t>
            </a:fld>
            <a:endParaRPr lang="en-GB" altLang="en-US"/>
          </a:p>
        </p:txBody>
      </p:sp>
    </p:spTree>
    <p:extLst>
      <p:ext uri="{BB962C8B-B14F-4D97-AF65-F5344CB8AC3E}">
        <p14:creationId xmlns:p14="http://schemas.microsoft.com/office/powerpoint/2010/main" val="2377491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a:extLst>
              <a:ext uri="{FF2B5EF4-FFF2-40B4-BE49-F238E27FC236}">
                <a16:creationId xmlns:a16="http://schemas.microsoft.com/office/drawing/2014/main" id="{209E4E78-753C-4BB5-8FC9-646B861FD7ED}"/>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7">
            <a:extLst>
              <a:ext uri="{FF2B5EF4-FFF2-40B4-BE49-F238E27FC236}">
                <a16:creationId xmlns:a16="http://schemas.microsoft.com/office/drawing/2014/main" id="{32F19918-177A-4FCB-9A01-F69AB40CCC2D}"/>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8">
            <a:extLst>
              <a:ext uri="{FF2B5EF4-FFF2-40B4-BE49-F238E27FC236}">
                <a16:creationId xmlns:a16="http://schemas.microsoft.com/office/drawing/2014/main" id="{B07668C6-4D4E-4AD7-85AF-C3B1540FAE03}"/>
              </a:ext>
            </a:extLst>
          </p:cNvPr>
          <p:cNvSpPr>
            <a:spLocks noGrp="1" noChangeArrowheads="1"/>
          </p:cNvSpPr>
          <p:nvPr>
            <p:ph type="sldNum" sz="quarter" idx="12"/>
          </p:nvPr>
        </p:nvSpPr>
        <p:spPr>
          <a:ln/>
        </p:spPr>
        <p:txBody>
          <a:bodyPr/>
          <a:lstStyle>
            <a:lvl1pPr>
              <a:defRPr/>
            </a:lvl1pPr>
          </a:lstStyle>
          <a:p>
            <a:pPr>
              <a:defRPr/>
            </a:pPr>
            <a:fld id="{7E348036-2025-48E3-805A-10A9EC020AF7}" type="slidenum">
              <a:rPr lang="en-GB" altLang="en-US"/>
              <a:pPr>
                <a:defRPr/>
              </a:pPr>
              <a:t>‹#›</a:t>
            </a:fld>
            <a:endParaRPr lang="en-GB" altLang="en-US"/>
          </a:p>
        </p:txBody>
      </p:sp>
    </p:spTree>
    <p:extLst>
      <p:ext uri="{BB962C8B-B14F-4D97-AF65-F5344CB8AC3E}">
        <p14:creationId xmlns:p14="http://schemas.microsoft.com/office/powerpoint/2010/main" val="2930743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a:extLst>
              <a:ext uri="{FF2B5EF4-FFF2-40B4-BE49-F238E27FC236}">
                <a16:creationId xmlns:a16="http://schemas.microsoft.com/office/drawing/2014/main" id="{7A5F94C8-8CAE-4A88-998D-5D92349D1CE0}"/>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7">
            <a:extLst>
              <a:ext uri="{FF2B5EF4-FFF2-40B4-BE49-F238E27FC236}">
                <a16:creationId xmlns:a16="http://schemas.microsoft.com/office/drawing/2014/main" id="{CCCB7350-2608-4234-B220-46011DD908A8}"/>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8">
            <a:extLst>
              <a:ext uri="{FF2B5EF4-FFF2-40B4-BE49-F238E27FC236}">
                <a16:creationId xmlns:a16="http://schemas.microsoft.com/office/drawing/2014/main" id="{EE0E13CD-6984-4C7C-A981-B3B5231BBEF8}"/>
              </a:ext>
            </a:extLst>
          </p:cNvPr>
          <p:cNvSpPr>
            <a:spLocks noGrp="1" noChangeArrowheads="1"/>
          </p:cNvSpPr>
          <p:nvPr>
            <p:ph type="sldNum" sz="quarter" idx="12"/>
          </p:nvPr>
        </p:nvSpPr>
        <p:spPr>
          <a:ln/>
        </p:spPr>
        <p:txBody>
          <a:bodyPr/>
          <a:lstStyle>
            <a:lvl1pPr>
              <a:defRPr/>
            </a:lvl1pPr>
          </a:lstStyle>
          <a:p>
            <a:pPr>
              <a:defRPr/>
            </a:pPr>
            <a:fld id="{C8FE73D3-9747-49C3-BB0B-9AF09A52048A}" type="slidenum">
              <a:rPr lang="en-GB" altLang="en-US"/>
              <a:pPr>
                <a:defRPr/>
              </a:pPr>
              <a:t>‹#›</a:t>
            </a:fld>
            <a:endParaRPr lang="en-GB" altLang="en-US"/>
          </a:p>
        </p:txBody>
      </p:sp>
    </p:spTree>
    <p:extLst>
      <p:ext uri="{BB962C8B-B14F-4D97-AF65-F5344CB8AC3E}">
        <p14:creationId xmlns:p14="http://schemas.microsoft.com/office/powerpoint/2010/main" val="886636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a:extLst>
              <a:ext uri="{FF2B5EF4-FFF2-40B4-BE49-F238E27FC236}">
                <a16:creationId xmlns:a16="http://schemas.microsoft.com/office/drawing/2014/main" id="{F1B29065-932C-4AF4-A940-20A9342D12C4}"/>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7">
            <a:extLst>
              <a:ext uri="{FF2B5EF4-FFF2-40B4-BE49-F238E27FC236}">
                <a16:creationId xmlns:a16="http://schemas.microsoft.com/office/drawing/2014/main" id="{13EEECAE-3FE6-46BB-BE0C-FF07F25E188C}"/>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8">
            <a:extLst>
              <a:ext uri="{FF2B5EF4-FFF2-40B4-BE49-F238E27FC236}">
                <a16:creationId xmlns:a16="http://schemas.microsoft.com/office/drawing/2014/main" id="{36F644A7-1D71-44AA-B8F6-23D020EA56E8}"/>
              </a:ext>
            </a:extLst>
          </p:cNvPr>
          <p:cNvSpPr>
            <a:spLocks noGrp="1" noChangeArrowheads="1"/>
          </p:cNvSpPr>
          <p:nvPr>
            <p:ph type="sldNum" sz="quarter" idx="12"/>
          </p:nvPr>
        </p:nvSpPr>
        <p:spPr>
          <a:ln/>
        </p:spPr>
        <p:txBody>
          <a:bodyPr/>
          <a:lstStyle>
            <a:lvl1pPr>
              <a:defRPr/>
            </a:lvl1pPr>
          </a:lstStyle>
          <a:p>
            <a:pPr>
              <a:defRPr/>
            </a:pPr>
            <a:fld id="{24F16B33-951D-42A3-94C5-9B5ACDC0002A}" type="slidenum">
              <a:rPr lang="en-GB" altLang="en-US"/>
              <a:pPr>
                <a:defRPr/>
              </a:pPr>
              <a:t>‹#›</a:t>
            </a:fld>
            <a:endParaRPr lang="en-GB" altLang="en-US"/>
          </a:p>
        </p:txBody>
      </p:sp>
    </p:spTree>
    <p:extLst>
      <p:ext uri="{BB962C8B-B14F-4D97-AF65-F5344CB8AC3E}">
        <p14:creationId xmlns:p14="http://schemas.microsoft.com/office/powerpoint/2010/main" val="3045037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71EDD533-79D8-4ACF-A7CD-8942B88C2CC8}"/>
              </a:ext>
            </a:extLst>
          </p:cNvPr>
          <p:cNvSpPr>
            <a:spLocks noGrp="1" noChangeArrowheads="1"/>
          </p:cNvSpPr>
          <p:nvPr>
            <p:ph type="dt" sz="half" idx="10"/>
          </p:nvPr>
        </p:nvSpPr>
        <p:spPr>
          <a:ln/>
        </p:spPr>
        <p:txBody>
          <a:bodyPr/>
          <a:lstStyle>
            <a:lvl1pPr>
              <a:defRPr/>
            </a:lvl1pPr>
          </a:lstStyle>
          <a:p>
            <a:pPr>
              <a:defRPr/>
            </a:pPr>
            <a:endParaRPr lang="en-GB"/>
          </a:p>
        </p:txBody>
      </p:sp>
      <p:sp>
        <p:nvSpPr>
          <p:cNvPr id="8" name="Rectangle 7">
            <a:extLst>
              <a:ext uri="{FF2B5EF4-FFF2-40B4-BE49-F238E27FC236}">
                <a16:creationId xmlns:a16="http://schemas.microsoft.com/office/drawing/2014/main" id="{575C8384-9E49-485F-B00A-BC719C1E0C74}"/>
              </a:ext>
            </a:extLst>
          </p:cNvPr>
          <p:cNvSpPr>
            <a:spLocks noGrp="1" noChangeArrowheads="1"/>
          </p:cNvSpPr>
          <p:nvPr>
            <p:ph type="ftr" sz="quarter" idx="11"/>
          </p:nvPr>
        </p:nvSpPr>
        <p:spPr>
          <a:ln/>
        </p:spPr>
        <p:txBody>
          <a:bodyPr/>
          <a:lstStyle>
            <a:lvl1pPr>
              <a:defRPr/>
            </a:lvl1pPr>
          </a:lstStyle>
          <a:p>
            <a:pPr>
              <a:defRPr/>
            </a:pPr>
            <a:endParaRPr lang="en-GB"/>
          </a:p>
        </p:txBody>
      </p:sp>
      <p:sp>
        <p:nvSpPr>
          <p:cNvPr id="9" name="Rectangle 8">
            <a:extLst>
              <a:ext uri="{FF2B5EF4-FFF2-40B4-BE49-F238E27FC236}">
                <a16:creationId xmlns:a16="http://schemas.microsoft.com/office/drawing/2014/main" id="{3BF6DBC2-253A-4EDC-9F71-72FB57E74DB1}"/>
              </a:ext>
            </a:extLst>
          </p:cNvPr>
          <p:cNvSpPr>
            <a:spLocks noGrp="1" noChangeArrowheads="1"/>
          </p:cNvSpPr>
          <p:nvPr>
            <p:ph type="sldNum" sz="quarter" idx="12"/>
          </p:nvPr>
        </p:nvSpPr>
        <p:spPr>
          <a:ln/>
        </p:spPr>
        <p:txBody>
          <a:bodyPr/>
          <a:lstStyle>
            <a:lvl1pPr>
              <a:defRPr/>
            </a:lvl1pPr>
          </a:lstStyle>
          <a:p>
            <a:pPr>
              <a:defRPr/>
            </a:pPr>
            <a:fld id="{F7391540-41D3-4475-B39D-200BDAD0CEEB}" type="slidenum">
              <a:rPr lang="en-GB" altLang="en-US"/>
              <a:pPr>
                <a:defRPr/>
              </a:pPr>
              <a:t>‹#›</a:t>
            </a:fld>
            <a:endParaRPr lang="en-GB" altLang="en-US"/>
          </a:p>
        </p:txBody>
      </p:sp>
    </p:spTree>
    <p:extLst>
      <p:ext uri="{BB962C8B-B14F-4D97-AF65-F5344CB8AC3E}">
        <p14:creationId xmlns:p14="http://schemas.microsoft.com/office/powerpoint/2010/main" val="3139678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a:extLst>
              <a:ext uri="{FF2B5EF4-FFF2-40B4-BE49-F238E27FC236}">
                <a16:creationId xmlns:a16="http://schemas.microsoft.com/office/drawing/2014/main" id="{D1C9FBB2-2C1F-41A5-BA12-72C9B28DF860}"/>
              </a:ext>
            </a:extLst>
          </p:cNvPr>
          <p:cNvSpPr>
            <a:spLocks noGrp="1" noChangeArrowheads="1"/>
          </p:cNvSpPr>
          <p:nvPr>
            <p:ph type="dt" sz="half" idx="10"/>
          </p:nvPr>
        </p:nvSpPr>
        <p:spPr>
          <a:ln/>
        </p:spPr>
        <p:txBody>
          <a:bodyPr/>
          <a:lstStyle>
            <a:lvl1pPr>
              <a:defRPr/>
            </a:lvl1pPr>
          </a:lstStyle>
          <a:p>
            <a:pPr>
              <a:defRPr/>
            </a:pPr>
            <a:endParaRPr lang="en-GB"/>
          </a:p>
        </p:txBody>
      </p:sp>
      <p:sp>
        <p:nvSpPr>
          <p:cNvPr id="4" name="Rectangle 7">
            <a:extLst>
              <a:ext uri="{FF2B5EF4-FFF2-40B4-BE49-F238E27FC236}">
                <a16:creationId xmlns:a16="http://schemas.microsoft.com/office/drawing/2014/main" id="{01C1F321-23BB-4577-BA45-56AC243CA2A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5" name="Rectangle 8">
            <a:extLst>
              <a:ext uri="{FF2B5EF4-FFF2-40B4-BE49-F238E27FC236}">
                <a16:creationId xmlns:a16="http://schemas.microsoft.com/office/drawing/2014/main" id="{BCBDC9BD-8556-4BE5-90E7-197D3FDD0195}"/>
              </a:ext>
            </a:extLst>
          </p:cNvPr>
          <p:cNvSpPr>
            <a:spLocks noGrp="1" noChangeArrowheads="1"/>
          </p:cNvSpPr>
          <p:nvPr>
            <p:ph type="sldNum" sz="quarter" idx="12"/>
          </p:nvPr>
        </p:nvSpPr>
        <p:spPr>
          <a:ln/>
        </p:spPr>
        <p:txBody>
          <a:bodyPr/>
          <a:lstStyle>
            <a:lvl1pPr>
              <a:defRPr/>
            </a:lvl1pPr>
          </a:lstStyle>
          <a:p>
            <a:pPr>
              <a:defRPr/>
            </a:pPr>
            <a:fld id="{9DA76D07-8C52-40F4-96BA-77BF5C50E473}" type="slidenum">
              <a:rPr lang="en-GB" altLang="en-US"/>
              <a:pPr>
                <a:defRPr/>
              </a:pPr>
              <a:t>‹#›</a:t>
            </a:fld>
            <a:endParaRPr lang="en-GB" altLang="en-US"/>
          </a:p>
        </p:txBody>
      </p:sp>
    </p:spTree>
    <p:extLst>
      <p:ext uri="{BB962C8B-B14F-4D97-AF65-F5344CB8AC3E}">
        <p14:creationId xmlns:p14="http://schemas.microsoft.com/office/powerpoint/2010/main" val="914747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40DFAD2B-1350-42C5-A6AE-C0CFA6C9ECE3}"/>
              </a:ext>
            </a:extLst>
          </p:cNvPr>
          <p:cNvSpPr>
            <a:spLocks noGrp="1" noChangeArrowheads="1"/>
          </p:cNvSpPr>
          <p:nvPr>
            <p:ph type="dt" sz="half" idx="10"/>
          </p:nvPr>
        </p:nvSpPr>
        <p:spPr>
          <a:ln/>
        </p:spPr>
        <p:txBody>
          <a:bodyPr/>
          <a:lstStyle>
            <a:lvl1pPr>
              <a:defRPr/>
            </a:lvl1pPr>
          </a:lstStyle>
          <a:p>
            <a:pPr>
              <a:defRPr/>
            </a:pPr>
            <a:endParaRPr lang="en-GB"/>
          </a:p>
        </p:txBody>
      </p:sp>
      <p:sp>
        <p:nvSpPr>
          <p:cNvPr id="3" name="Rectangle 7">
            <a:extLst>
              <a:ext uri="{FF2B5EF4-FFF2-40B4-BE49-F238E27FC236}">
                <a16:creationId xmlns:a16="http://schemas.microsoft.com/office/drawing/2014/main" id="{D0072BED-0626-4F78-B653-7A912410E221}"/>
              </a:ext>
            </a:extLst>
          </p:cNvPr>
          <p:cNvSpPr>
            <a:spLocks noGrp="1" noChangeArrowheads="1"/>
          </p:cNvSpPr>
          <p:nvPr>
            <p:ph type="ftr" sz="quarter" idx="11"/>
          </p:nvPr>
        </p:nvSpPr>
        <p:spPr>
          <a:ln/>
        </p:spPr>
        <p:txBody>
          <a:bodyPr/>
          <a:lstStyle>
            <a:lvl1pPr>
              <a:defRPr/>
            </a:lvl1pPr>
          </a:lstStyle>
          <a:p>
            <a:pPr>
              <a:defRPr/>
            </a:pPr>
            <a:endParaRPr lang="en-GB"/>
          </a:p>
        </p:txBody>
      </p:sp>
      <p:sp>
        <p:nvSpPr>
          <p:cNvPr id="4" name="Rectangle 8">
            <a:extLst>
              <a:ext uri="{FF2B5EF4-FFF2-40B4-BE49-F238E27FC236}">
                <a16:creationId xmlns:a16="http://schemas.microsoft.com/office/drawing/2014/main" id="{AB22CDD0-FBF0-4C4F-B3FD-A3CDC0CC780E}"/>
              </a:ext>
            </a:extLst>
          </p:cNvPr>
          <p:cNvSpPr>
            <a:spLocks noGrp="1" noChangeArrowheads="1"/>
          </p:cNvSpPr>
          <p:nvPr>
            <p:ph type="sldNum" sz="quarter" idx="12"/>
          </p:nvPr>
        </p:nvSpPr>
        <p:spPr>
          <a:ln/>
        </p:spPr>
        <p:txBody>
          <a:bodyPr/>
          <a:lstStyle>
            <a:lvl1pPr>
              <a:defRPr/>
            </a:lvl1pPr>
          </a:lstStyle>
          <a:p>
            <a:pPr>
              <a:defRPr/>
            </a:pPr>
            <a:fld id="{B8062ACC-BBA6-4CF7-A464-5521E57F6DF3}" type="slidenum">
              <a:rPr lang="en-GB" altLang="en-US"/>
              <a:pPr>
                <a:defRPr/>
              </a:pPr>
              <a:t>‹#›</a:t>
            </a:fld>
            <a:endParaRPr lang="en-GB" altLang="en-US"/>
          </a:p>
        </p:txBody>
      </p:sp>
    </p:spTree>
    <p:extLst>
      <p:ext uri="{BB962C8B-B14F-4D97-AF65-F5344CB8AC3E}">
        <p14:creationId xmlns:p14="http://schemas.microsoft.com/office/powerpoint/2010/main" val="3936371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a:extLst>
              <a:ext uri="{FF2B5EF4-FFF2-40B4-BE49-F238E27FC236}">
                <a16:creationId xmlns:a16="http://schemas.microsoft.com/office/drawing/2014/main" id="{A71A3DEF-13AC-413F-AF0B-83552C81BE5E}"/>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7">
            <a:extLst>
              <a:ext uri="{FF2B5EF4-FFF2-40B4-BE49-F238E27FC236}">
                <a16:creationId xmlns:a16="http://schemas.microsoft.com/office/drawing/2014/main" id="{31422566-EC14-4002-9A09-63BA95A29F12}"/>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8">
            <a:extLst>
              <a:ext uri="{FF2B5EF4-FFF2-40B4-BE49-F238E27FC236}">
                <a16:creationId xmlns:a16="http://schemas.microsoft.com/office/drawing/2014/main" id="{DF4880AC-84C3-4727-AF9F-77E0F9104CDE}"/>
              </a:ext>
            </a:extLst>
          </p:cNvPr>
          <p:cNvSpPr>
            <a:spLocks noGrp="1" noChangeArrowheads="1"/>
          </p:cNvSpPr>
          <p:nvPr>
            <p:ph type="sldNum" sz="quarter" idx="12"/>
          </p:nvPr>
        </p:nvSpPr>
        <p:spPr>
          <a:ln/>
        </p:spPr>
        <p:txBody>
          <a:bodyPr/>
          <a:lstStyle>
            <a:lvl1pPr>
              <a:defRPr/>
            </a:lvl1pPr>
          </a:lstStyle>
          <a:p>
            <a:pPr>
              <a:defRPr/>
            </a:pPr>
            <a:fld id="{2C8DB71D-0F5B-4BC0-BBB8-D7CFC3113AC4}" type="slidenum">
              <a:rPr lang="en-GB" altLang="en-US"/>
              <a:pPr>
                <a:defRPr/>
              </a:pPr>
              <a:t>‹#›</a:t>
            </a:fld>
            <a:endParaRPr lang="en-GB" altLang="en-US"/>
          </a:p>
        </p:txBody>
      </p:sp>
    </p:spTree>
    <p:extLst>
      <p:ext uri="{BB962C8B-B14F-4D97-AF65-F5344CB8AC3E}">
        <p14:creationId xmlns:p14="http://schemas.microsoft.com/office/powerpoint/2010/main" val="125997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a:extLst>
              <a:ext uri="{FF2B5EF4-FFF2-40B4-BE49-F238E27FC236}">
                <a16:creationId xmlns:a16="http://schemas.microsoft.com/office/drawing/2014/main" id="{7B4ED837-1B47-4903-9292-F02F76A7462B}"/>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7">
            <a:extLst>
              <a:ext uri="{FF2B5EF4-FFF2-40B4-BE49-F238E27FC236}">
                <a16:creationId xmlns:a16="http://schemas.microsoft.com/office/drawing/2014/main" id="{B28A311D-49EA-484B-84D2-FBB81CA43C0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8">
            <a:extLst>
              <a:ext uri="{FF2B5EF4-FFF2-40B4-BE49-F238E27FC236}">
                <a16:creationId xmlns:a16="http://schemas.microsoft.com/office/drawing/2014/main" id="{74EC1624-2549-4739-BBD6-BDAE86C10920}"/>
              </a:ext>
            </a:extLst>
          </p:cNvPr>
          <p:cNvSpPr>
            <a:spLocks noGrp="1" noChangeArrowheads="1"/>
          </p:cNvSpPr>
          <p:nvPr>
            <p:ph type="sldNum" sz="quarter" idx="12"/>
          </p:nvPr>
        </p:nvSpPr>
        <p:spPr>
          <a:ln/>
        </p:spPr>
        <p:txBody>
          <a:bodyPr/>
          <a:lstStyle>
            <a:lvl1pPr>
              <a:defRPr/>
            </a:lvl1pPr>
          </a:lstStyle>
          <a:p>
            <a:pPr>
              <a:defRPr/>
            </a:pPr>
            <a:fld id="{D3E72E05-B40F-4FC8-A2CC-6E90CB630C8E}" type="slidenum">
              <a:rPr lang="en-GB" altLang="en-US"/>
              <a:pPr>
                <a:defRPr/>
              </a:pPr>
              <a:t>‹#›</a:t>
            </a:fld>
            <a:endParaRPr lang="en-GB" altLang="en-US"/>
          </a:p>
        </p:txBody>
      </p:sp>
    </p:spTree>
    <p:extLst>
      <p:ext uri="{BB962C8B-B14F-4D97-AF65-F5344CB8AC3E}">
        <p14:creationId xmlns:p14="http://schemas.microsoft.com/office/powerpoint/2010/main" val="282857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a:extLst>
              <a:ext uri="{FF2B5EF4-FFF2-40B4-BE49-F238E27FC236}">
                <a16:creationId xmlns:a16="http://schemas.microsoft.com/office/drawing/2014/main" id="{635E560D-4978-4F44-B110-50653D11120A}"/>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7">
            <a:extLst>
              <a:ext uri="{FF2B5EF4-FFF2-40B4-BE49-F238E27FC236}">
                <a16:creationId xmlns:a16="http://schemas.microsoft.com/office/drawing/2014/main" id="{71154DC2-9AD9-4B3E-B99B-7C3C4E0925D9}"/>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8">
            <a:extLst>
              <a:ext uri="{FF2B5EF4-FFF2-40B4-BE49-F238E27FC236}">
                <a16:creationId xmlns:a16="http://schemas.microsoft.com/office/drawing/2014/main" id="{B59C4B91-ECCF-47D7-807D-5A4E807B1CA8}"/>
              </a:ext>
            </a:extLst>
          </p:cNvPr>
          <p:cNvSpPr>
            <a:spLocks noGrp="1" noChangeArrowheads="1"/>
          </p:cNvSpPr>
          <p:nvPr>
            <p:ph type="sldNum" sz="quarter" idx="12"/>
          </p:nvPr>
        </p:nvSpPr>
        <p:spPr>
          <a:ln/>
        </p:spPr>
        <p:txBody>
          <a:bodyPr/>
          <a:lstStyle>
            <a:lvl1pPr>
              <a:defRPr/>
            </a:lvl1pPr>
          </a:lstStyle>
          <a:p>
            <a:pPr>
              <a:defRPr/>
            </a:pPr>
            <a:fld id="{3C344387-5A0B-474A-9F16-E097F825427C}" type="slidenum">
              <a:rPr lang="en-GB" altLang="en-US"/>
              <a:pPr>
                <a:defRPr/>
              </a:pPr>
              <a:t>‹#›</a:t>
            </a:fld>
            <a:endParaRPr lang="en-GB" altLang="en-US"/>
          </a:p>
        </p:txBody>
      </p:sp>
    </p:spTree>
    <p:extLst>
      <p:ext uri="{BB962C8B-B14F-4D97-AF65-F5344CB8AC3E}">
        <p14:creationId xmlns:p14="http://schemas.microsoft.com/office/powerpoint/2010/main" val="317671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304800"/>
            <a:ext cx="2001837" cy="5715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66738" y="304800"/>
            <a:ext cx="58547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a:extLst>
              <a:ext uri="{FF2B5EF4-FFF2-40B4-BE49-F238E27FC236}">
                <a16:creationId xmlns:a16="http://schemas.microsoft.com/office/drawing/2014/main" id="{7F4EC130-483B-4E3E-8199-7771A68D9944}"/>
              </a:ext>
            </a:extLst>
          </p:cNvPr>
          <p:cNvSpPr>
            <a:spLocks noGrp="1" noChangeArrowheads="1"/>
          </p:cNvSpPr>
          <p:nvPr>
            <p:ph type="dt" sz="half" idx="10"/>
          </p:nvPr>
        </p:nvSpPr>
        <p:spPr>
          <a:ln/>
        </p:spPr>
        <p:txBody>
          <a:bodyPr/>
          <a:lstStyle>
            <a:lvl1pPr>
              <a:defRPr/>
            </a:lvl1pPr>
          </a:lstStyle>
          <a:p>
            <a:pPr>
              <a:defRPr/>
            </a:pPr>
            <a:endParaRPr lang="en-GB"/>
          </a:p>
        </p:txBody>
      </p:sp>
      <p:sp>
        <p:nvSpPr>
          <p:cNvPr id="5" name="Rectangle 7">
            <a:extLst>
              <a:ext uri="{FF2B5EF4-FFF2-40B4-BE49-F238E27FC236}">
                <a16:creationId xmlns:a16="http://schemas.microsoft.com/office/drawing/2014/main" id="{D068E4ED-6C43-44B7-8FDC-B542FFF96D8B}"/>
              </a:ext>
            </a:extLst>
          </p:cNvPr>
          <p:cNvSpPr>
            <a:spLocks noGrp="1" noChangeArrowheads="1"/>
          </p:cNvSpPr>
          <p:nvPr>
            <p:ph type="ftr" sz="quarter" idx="11"/>
          </p:nvPr>
        </p:nvSpPr>
        <p:spPr>
          <a:ln/>
        </p:spPr>
        <p:txBody>
          <a:bodyPr/>
          <a:lstStyle>
            <a:lvl1pPr>
              <a:defRPr/>
            </a:lvl1pPr>
          </a:lstStyle>
          <a:p>
            <a:pPr>
              <a:defRPr/>
            </a:pPr>
            <a:endParaRPr lang="en-GB"/>
          </a:p>
        </p:txBody>
      </p:sp>
      <p:sp>
        <p:nvSpPr>
          <p:cNvPr id="6" name="Rectangle 8">
            <a:extLst>
              <a:ext uri="{FF2B5EF4-FFF2-40B4-BE49-F238E27FC236}">
                <a16:creationId xmlns:a16="http://schemas.microsoft.com/office/drawing/2014/main" id="{CE294D35-8ABB-4A5F-AA81-D37A97838A28}"/>
              </a:ext>
            </a:extLst>
          </p:cNvPr>
          <p:cNvSpPr>
            <a:spLocks noGrp="1" noChangeArrowheads="1"/>
          </p:cNvSpPr>
          <p:nvPr>
            <p:ph type="sldNum" sz="quarter" idx="12"/>
          </p:nvPr>
        </p:nvSpPr>
        <p:spPr>
          <a:ln/>
        </p:spPr>
        <p:txBody>
          <a:bodyPr/>
          <a:lstStyle>
            <a:lvl1pPr>
              <a:defRPr/>
            </a:lvl1pPr>
          </a:lstStyle>
          <a:p>
            <a:pPr>
              <a:defRPr/>
            </a:pPr>
            <a:fld id="{F383313F-AA5D-4EE8-8D6C-FF1CEF883F35}" type="slidenum">
              <a:rPr lang="en-GB" altLang="en-US"/>
              <a:pPr>
                <a:defRPr/>
              </a:pPr>
              <a:t>‹#›</a:t>
            </a:fld>
            <a:endParaRPr lang="en-GB" altLang="en-US"/>
          </a:p>
        </p:txBody>
      </p:sp>
    </p:spTree>
    <p:extLst>
      <p:ext uri="{BB962C8B-B14F-4D97-AF65-F5344CB8AC3E}">
        <p14:creationId xmlns:p14="http://schemas.microsoft.com/office/powerpoint/2010/main" val="136497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411A52A-464F-4E78-A8AC-D57EAE005EE3}"/>
              </a:ext>
            </a:extLst>
          </p:cNvPr>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42497B5D-477E-48B8-A7F4-54D6B3B03DDD}"/>
              </a:ext>
            </a:extLst>
          </p:cNvPr>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AutoShape 4">
            <a:extLst>
              <a:ext uri="{FF2B5EF4-FFF2-40B4-BE49-F238E27FC236}">
                <a16:creationId xmlns:a16="http://schemas.microsoft.com/office/drawing/2014/main" id="{5752D4FD-3B78-4607-BA65-D86903E5CB92}"/>
              </a:ext>
            </a:extLst>
          </p:cNvPr>
          <p:cNvSpPr>
            <a:spLocks noChangeArrowheads="1"/>
          </p:cNvSpPr>
          <p:nvPr/>
        </p:nvSpPr>
        <p:spPr bwMode="auto">
          <a:xfrm>
            <a:off x="609600" y="1566863"/>
            <a:ext cx="7958138" cy="109537"/>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GB"/>
          </a:p>
        </p:txBody>
      </p:sp>
      <p:sp>
        <p:nvSpPr>
          <p:cNvPr id="1029" name="Line 5">
            <a:extLst>
              <a:ext uri="{FF2B5EF4-FFF2-40B4-BE49-F238E27FC236}">
                <a16:creationId xmlns:a16="http://schemas.microsoft.com/office/drawing/2014/main" id="{F9379F35-66B0-486F-A5D5-904A6607759B}"/>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3558" name="Rectangle 6">
            <a:extLst>
              <a:ext uri="{FF2B5EF4-FFF2-40B4-BE49-F238E27FC236}">
                <a16:creationId xmlns:a16="http://schemas.microsoft.com/office/drawing/2014/main" id="{0A586F06-0951-4F5A-B7C1-ACC660173232}"/>
              </a:ext>
            </a:extLst>
          </p:cNvPr>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GB"/>
          </a:p>
        </p:txBody>
      </p:sp>
      <p:sp>
        <p:nvSpPr>
          <p:cNvPr id="23559" name="Rectangle 7">
            <a:extLst>
              <a:ext uri="{FF2B5EF4-FFF2-40B4-BE49-F238E27FC236}">
                <a16:creationId xmlns:a16="http://schemas.microsoft.com/office/drawing/2014/main" id="{9488F675-B27D-4A7E-B9C6-089892F4AB87}"/>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00"/>
            </a:lvl1pPr>
          </a:lstStyle>
          <a:p>
            <a:pPr>
              <a:defRPr/>
            </a:pPr>
            <a:endParaRPr lang="en-GB"/>
          </a:p>
        </p:txBody>
      </p:sp>
      <p:sp>
        <p:nvSpPr>
          <p:cNvPr id="23560" name="Rectangle 8">
            <a:extLst>
              <a:ext uri="{FF2B5EF4-FFF2-40B4-BE49-F238E27FC236}">
                <a16:creationId xmlns:a16="http://schemas.microsoft.com/office/drawing/2014/main" id="{680F851D-A45F-45C1-9CC1-44F052B422AE}"/>
              </a:ext>
            </a:extLst>
          </p:cNvPr>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1D74BAA1-BAE1-4020-95B1-BD66AA494F6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4014"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Comic Sans MS" pitchFamily="66" charset="0"/>
        </a:defRPr>
      </a:lvl2pPr>
      <a:lvl3pPr algn="l" rtl="0" eaLnBrk="0" fontAlgn="base" hangingPunct="0">
        <a:spcBef>
          <a:spcPct val="0"/>
        </a:spcBef>
        <a:spcAft>
          <a:spcPct val="0"/>
        </a:spcAft>
        <a:defRPr sz="3800">
          <a:solidFill>
            <a:schemeClr val="tx2"/>
          </a:solidFill>
          <a:latin typeface="Comic Sans MS" pitchFamily="66" charset="0"/>
        </a:defRPr>
      </a:lvl3pPr>
      <a:lvl4pPr algn="l" rtl="0" eaLnBrk="0" fontAlgn="base" hangingPunct="0">
        <a:spcBef>
          <a:spcPct val="0"/>
        </a:spcBef>
        <a:spcAft>
          <a:spcPct val="0"/>
        </a:spcAft>
        <a:defRPr sz="3800">
          <a:solidFill>
            <a:schemeClr val="tx2"/>
          </a:solidFill>
          <a:latin typeface="Comic Sans MS" pitchFamily="66" charset="0"/>
        </a:defRPr>
      </a:lvl4pPr>
      <a:lvl5pPr algn="l" rtl="0" eaLnBrk="0" fontAlgn="base" hangingPunct="0">
        <a:spcBef>
          <a:spcPct val="0"/>
        </a:spcBef>
        <a:spcAft>
          <a:spcPct val="0"/>
        </a:spcAft>
        <a:defRPr sz="3800">
          <a:solidFill>
            <a:schemeClr val="tx2"/>
          </a:solidFill>
          <a:latin typeface="Comic Sans MS" pitchFamily="66"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tssfirst.co.uk/"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k.pugh@tssfirst.co.u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93D85EB2-DD36-435E-920F-79C400C3BF77}"/>
              </a:ext>
            </a:extLst>
          </p:cNvPr>
          <p:cNvSpPr>
            <a:spLocks noGrp="1" noChangeArrowheads="1"/>
          </p:cNvSpPr>
          <p:nvPr>
            <p:ph type="ctrTitle"/>
          </p:nvPr>
        </p:nvSpPr>
        <p:spPr/>
        <p:txBody>
          <a:bodyPr/>
          <a:lstStyle/>
          <a:p>
            <a:pPr eaLnBrk="1" hangingPunct="1"/>
            <a:r>
              <a:rPr lang="en-GB" altLang="en-US"/>
              <a:t>Welcome to Year 2</a:t>
            </a:r>
          </a:p>
        </p:txBody>
      </p:sp>
      <p:sp>
        <p:nvSpPr>
          <p:cNvPr id="4099" name="Text Box 5">
            <a:extLst>
              <a:ext uri="{FF2B5EF4-FFF2-40B4-BE49-F238E27FC236}">
                <a16:creationId xmlns:a16="http://schemas.microsoft.com/office/drawing/2014/main" id="{A47114DF-E238-4CC9-BA04-6625FE10A2A5}"/>
              </a:ext>
            </a:extLst>
          </p:cNvPr>
          <p:cNvSpPr txBox="1">
            <a:spLocks noChangeArrowheads="1"/>
          </p:cNvSpPr>
          <p:nvPr/>
        </p:nvSpPr>
        <p:spPr bwMode="auto">
          <a:xfrm>
            <a:off x="539750" y="3357563"/>
            <a:ext cx="72009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Comic Sans MS" panose="030F0702030302020204" pitchFamily="66"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Comic Sans MS" panose="030F0702030302020204" pitchFamily="66"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Comic Sans MS" panose="030F0702030302020204" pitchFamily="66"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Comic Sans MS" panose="030F0702030302020204" pitchFamily="66"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Comic Sans MS" panose="030F0702030302020204" pitchFamily="66"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9pPr>
          </a:lstStyle>
          <a:p>
            <a:pPr eaLnBrk="1" hangingPunct="1">
              <a:spcBef>
                <a:spcPct val="50000"/>
              </a:spcBef>
              <a:buClrTx/>
              <a:buFontTx/>
              <a:buNone/>
            </a:pPr>
            <a:r>
              <a:rPr lang="en-GB" altLang="en-US" sz="3600" dirty="0"/>
              <a:t>Teacher: Mrs Pugh and Mrs </a:t>
            </a:r>
            <a:r>
              <a:rPr lang="en-GB" altLang="en-US" sz="3600" dirty="0" err="1"/>
              <a:t>Blanshard</a:t>
            </a:r>
            <a:r>
              <a:rPr lang="en-GB" altLang="en-US" sz="3600" dirty="0"/>
              <a:t> (Wed)</a:t>
            </a:r>
          </a:p>
          <a:p>
            <a:pPr eaLnBrk="1" hangingPunct="1">
              <a:spcBef>
                <a:spcPct val="50000"/>
              </a:spcBef>
              <a:buClrTx/>
              <a:buFontTx/>
              <a:buNone/>
            </a:pPr>
            <a:endParaRPr lang="en-GB" altLang="en-US" sz="3600" dirty="0"/>
          </a:p>
        </p:txBody>
      </p:sp>
      <p:sp>
        <p:nvSpPr>
          <p:cNvPr id="4100" name="Text Box 6">
            <a:extLst>
              <a:ext uri="{FF2B5EF4-FFF2-40B4-BE49-F238E27FC236}">
                <a16:creationId xmlns:a16="http://schemas.microsoft.com/office/drawing/2014/main" id="{E845C8B4-0603-4C86-9EEA-22223959FA10}"/>
              </a:ext>
            </a:extLst>
          </p:cNvPr>
          <p:cNvSpPr txBox="1">
            <a:spLocks noChangeArrowheads="1"/>
          </p:cNvSpPr>
          <p:nvPr/>
        </p:nvSpPr>
        <p:spPr bwMode="auto">
          <a:xfrm>
            <a:off x="539750" y="4221163"/>
            <a:ext cx="80645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Comic Sans MS" panose="030F0702030302020204" pitchFamily="66"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Comic Sans MS" panose="030F0702030302020204" pitchFamily="66"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Comic Sans MS" panose="030F0702030302020204" pitchFamily="66"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Comic Sans MS" panose="030F0702030302020204" pitchFamily="66"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Comic Sans MS" panose="030F0702030302020204" pitchFamily="66"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9pPr>
          </a:lstStyle>
          <a:p>
            <a:pPr eaLnBrk="1" hangingPunct="1">
              <a:spcBef>
                <a:spcPct val="50000"/>
              </a:spcBef>
              <a:buClrTx/>
              <a:buFontTx/>
              <a:buNone/>
            </a:pPr>
            <a:endParaRPr lang="en-GB" altLang="en-US" sz="3600" dirty="0"/>
          </a:p>
          <a:p>
            <a:pPr eaLnBrk="1" hangingPunct="1">
              <a:spcBef>
                <a:spcPct val="50000"/>
              </a:spcBef>
              <a:buClrTx/>
              <a:buFontTx/>
              <a:buNone/>
            </a:pPr>
            <a:r>
              <a:rPr lang="en-GB" altLang="en-US" sz="3600" dirty="0"/>
              <a:t>Support Assistants</a:t>
            </a:r>
            <a:r>
              <a:rPr lang="en-GB" altLang="en-US" sz="3200" dirty="0"/>
              <a:t>: </a:t>
            </a:r>
            <a:r>
              <a:rPr lang="en-GB" altLang="en-US" sz="3600" dirty="0"/>
              <a:t>Mrs </a:t>
            </a:r>
            <a:r>
              <a:rPr lang="en-GB" altLang="en-US" sz="3600" dirty="0" err="1"/>
              <a:t>Heeny</a:t>
            </a:r>
            <a:r>
              <a:rPr lang="en-GB" altLang="en-US" sz="3600" dirty="0"/>
              <a:t> (AM) and Miss Puglisi (PM) </a:t>
            </a:r>
          </a:p>
        </p:txBody>
      </p:sp>
      <p:pic>
        <p:nvPicPr>
          <p:cNvPr id="4101" name="Picture 6" descr="tss logo transparent red">
            <a:extLst>
              <a:ext uri="{FF2B5EF4-FFF2-40B4-BE49-F238E27FC236}">
                <a16:creationId xmlns:a16="http://schemas.microsoft.com/office/drawing/2014/main" id="{96AD67BB-E085-4B48-8A89-A5D1EB0A5C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9FAC310-B03F-4E4F-86B0-EE71F3D1A8F5}"/>
              </a:ext>
            </a:extLst>
          </p:cNvPr>
          <p:cNvSpPr>
            <a:spLocks noGrp="1" noChangeArrowheads="1"/>
          </p:cNvSpPr>
          <p:nvPr>
            <p:ph type="title"/>
          </p:nvPr>
        </p:nvSpPr>
        <p:spPr/>
        <p:txBody>
          <a:bodyPr/>
          <a:lstStyle/>
          <a:p>
            <a:pPr eaLnBrk="1" hangingPunct="1"/>
            <a:r>
              <a:rPr lang="en-GB" altLang="en-US"/>
              <a:t>The School Day</a:t>
            </a:r>
          </a:p>
        </p:txBody>
      </p:sp>
      <p:sp>
        <p:nvSpPr>
          <p:cNvPr id="6147" name="Rectangle 3">
            <a:extLst>
              <a:ext uri="{FF2B5EF4-FFF2-40B4-BE49-F238E27FC236}">
                <a16:creationId xmlns:a16="http://schemas.microsoft.com/office/drawing/2014/main" id="{F0B92991-2684-4C9C-BE1D-C4C41DCC7260}"/>
              </a:ext>
            </a:extLst>
          </p:cNvPr>
          <p:cNvSpPr>
            <a:spLocks noGrp="1" noChangeArrowheads="1"/>
          </p:cNvSpPr>
          <p:nvPr>
            <p:ph type="body" idx="1"/>
          </p:nvPr>
        </p:nvSpPr>
        <p:spPr>
          <a:xfrm>
            <a:off x="566738" y="1752600"/>
            <a:ext cx="8001000" cy="2971800"/>
          </a:xfrm>
        </p:spPr>
        <p:txBody>
          <a:bodyPr/>
          <a:lstStyle/>
          <a:p>
            <a:pPr eaLnBrk="1" hangingPunct="1">
              <a:buFont typeface="Wingdings" panose="05000000000000000000" pitchFamily="2" charset="2"/>
              <a:buNone/>
            </a:pPr>
            <a:r>
              <a:rPr lang="en-GB" altLang="en-US" dirty="0"/>
              <a:t>8.55am Registration</a:t>
            </a:r>
          </a:p>
          <a:p>
            <a:pPr eaLnBrk="1" hangingPunct="1">
              <a:buFont typeface="Wingdings" panose="05000000000000000000" pitchFamily="2" charset="2"/>
              <a:buNone/>
            </a:pPr>
            <a:r>
              <a:rPr lang="en-GB" altLang="en-US" dirty="0"/>
              <a:t>10.30am Break time</a:t>
            </a:r>
          </a:p>
          <a:p>
            <a:pPr eaLnBrk="1" hangingPunct="1">
              <a:buFont typeface="Wingdings" panose="05000000000000000000" pitchFamily="2" charset="2"/>
              <a:buNone/>
            </a:pPr>
            <a:r>
              <a:rPr lang="en-GB" altLang="en-US" dirty="0"/>
              <a:t>12.00 Lunch time</a:t>
            </a:r>
          </a:p>
          <a:p>
            <a:pPr eaLnBrk="1" hangingPunct="1">
              <a:buFont typeface="Wingdings" panose="05000000000000000000" pitchFamily="2" charset="2"/>
              <a:buNone/>
            </a:pPr>
            <a:r>
              <a:rPr lang="en-GB" altLang="en-US" dirty="0"/>
              <a:t>1.00pm Afternoon lessons</a:t>
            </a:r>
          </a:p>
          <a:p>
            <a:pPr eaLnBrk="1" hangingPunct="1">
              <a:buFont typeface="Wingdings" panose="05000000000000000000" pitchFamily="2" charset="2"/>
              <a:buNone/>
            </a:pPr>
            <a:r>
              <a:rPr lang="en-GB" altLang="en-US" dirty="0"/>
              <a:t>2.00pm Afternoon break </a:t>
            </a:r>
          </a:p>
          <a:p>
            <a:pPr eaLnBrk="1" hangingPunct="1">
              <a:buFont typeface="Wingdings" panose="05000000000000000000" pitchFamily="2" charset="2"/>
              <a:buNone/>
            </a:pPr>
            <a:r>
              <a:rPr lang="en-GB" altLang="en-US" dirty="0"/>
              <a:t>3.15pm Home time</a:t>
            </a:r>
          </a:p>
        </p:txBody>
      </p:sp>
      <p:sp>
        <p:nvSpPr>
          <p:cNvPr id="6148" name="Text Box 5">
            <a:extLst>
              <a:ext uri="{FF2B5EF4-FFF2-40B4-BE49-F238E27FC236}">
                <a16:creationId xmlns:a16="http://schemas.microsoft.com/office/drawing/2014/main" id="{51ACABB4-AF85-48E9-B7E6-D9A72455B580}"/>
              </a:ext>
            </a:extLst>
          </p:cNvPr>
          <p:cNvSpPr txBox="1">
            <a:spLocks noChangeArrowheads="1"/>
          </p:cNvSpPr>
          <p:nvPr/>
        </p:nvSpPr>
        <p:spPr bwMode="auto">
          <a:xfrm>
            <a:off x="455613" y="5013325"/>
            <a:ext cx="8135937"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Comic Sans MS" panose="030F0702030302020204" pitchFamily="66"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Comic Sans MS" panose="030F0702030302020204" pitchFamily="66"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Comic Sans MS" panose="030F0702030302020204" pitchFamily="66"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Comic Sans MS" panose="030F0702030302020204" pitchFamily="66"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Comic Sans MS" panose="030F0702030302020204" pitchFamily="66"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9pPr>
          </a:lstStyle>
          <a:p>
            <a:pPr eaLnBrk="1" hangingPunct="1">
              <a:spcBef>
                <a:spcPct val="50000"/>
              </a:spcBef>
              <a:buClrTx/>
              <a:buFontTx/>
              <a:buNone/>
            </a:pPr>
            <a:r>
              <a:rPr lang="en-GB" altLang="en-US" sz="2400" dirty="0"/>
              <a:t>If you are late or absent please telephone the school office beforehand and follow up an absence with a written letter or email.</a:t>
            </a:r>
          </a:p>
        </p:txBody>
      </p:sp>
      <p:pic>
        <p:nvPicPr>
          <p:cNvPr id="6149" name="Picture 7" descr="tss logo transparent red">
            <a:extLst>
              <a:ext uri="{FF2B5EF4-FFF2-40B4-BE49-F238E27FC236}">
                <a16:creationId xmlns:a16="http://schemas.microsoft.com/office/drawing/2014/main" id="{B9FE87FB-C97F-4BE2-A3EC-073DE1D0B1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F86257E-4592-4C49-AE85-27E0AE6BC5C8}"/>
              </a:ext>
            </a:extLst>
          </p:cNvPr>
          <p:cNvSpPr>
            <a:spLocks noGrp="1" noChangeArrowheads="1"/>
          </p:cNvSpPr>
          <p:nvPr>
            <p:ph type="title"/>
          </p:nvPr>
        </p:nvSpPr>
        <p:spPr/>
        <p:txBody>
          <a:bodyPr/>
          <a:lstStyle/>
          <a:p>
            <a:pPr eaLnBrk="1" hangingPunct="1"/>
            <a:r>
              <a:rPr lang="en-GB" altLang="en-US" dirty="0"/>
              <a:t>PE Days</a:t>
            </a:r>
          </a:p>
        </p:txBody>
      </p:sp>
      <p:sp>
        <p:nvSpPr>
          <p:cNvPr id="7171" name="Text Box 5">
            <a:extLst>
              <a:ext uri="{FF2B5EF4-FFF2-40B4-BE49-F238E27FC236}">
                <a16:creationId xmlns:a16="http://schemas.microsoft.com/office/drawing/2014/main" id="{FF68FFB7-004E-4F18-BAF5-761BC3546216}"/>
              </a:ext>
            </a:extLst>
          </p:cNvPr>
          <p:cNvSpPr txBox="1">
            <a:spLocks noChangeArrowheads="1"/>
          </p:cNvSpPr>
          <p:nvPr/>
        </p:nvSpPr>
        <p:spPr bwMode="auto">
          <a:xfrm>
            <a:off x="468313" y="2276475"/>
            <a:ext cx="820737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Comic Sans MS" panose="030F0702030302020204" pitchFamily="66"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Comic Sans MS" panose="030F0702030302020204" pitchFamily="66"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Comic Sans MS" panose="030F0702030302020204" pitchFamily="66"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Comic Sans MS" panose="030F0702030302020204" pitchFamily="66"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Comic Sans MS" panose="030F0702030302020204" pitchFamily="66"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9pPr>
          </a:lstStyle>
          <a:p>
            <a:pPr eaLnBrk="1" hangingPunct="1">
              <a:spcBef>
                <a:spcPct val="50000"/>
              </a:spcBef>
              <a:buClrTx/>
              <a:buFontTx/>
              <a:buNone/>
            </a:pPr>
            <a:r>
              <a:rPr lang="en-GB" altLang="en-US" sz="2400" dirty="0"/>
              <a:t>PE will start on Mondays and Fridays. </a:t>
            </a:r>
          </a:p>
          <a:p>
            <a:pPr eaLnBrk="1" hangingPunct="1">
              <a:spcBef>
                <a:spcPct val="50000"/>
              </a:spcBef>
              <a:buClrTx/>
              <a:buFontTx/>
              <a:buNone/>
            </a:pPr>
            <a:endParaRPr lang="en-GB" altLang="en-US" sz="2400" dirty="0"/>
          </a:p>
          <a:p>
            <a:pPr eaLnBrk="1" hangingPunct="1">
              <a:spcBef>
                <a:spcPct val="50000"/>
              </a:spcBef>
              <a:buClrTx/>
              <a:buFontTx/>
              <a:buNone/>
            </a:pPr>
            <a:r>
              <a:rPr lang="en-GB" altLang="en-US" sz="2400" dirty="0"/>
              <a:t>These days might change during the year so please keep a look out for any changes via class news</a:t>
            </a:r>
          </a:p>
          <a:p>
            <a:pPr eaLnBrk="1" hangingPunct="1">
              <a:spcBef>
                <a:spcPct val="50000"/>
              </a:spcBef>
              <a:buClrTx/>
              <a:buFontTx/>
              <a:buNone/>
            </a:pPr>
            <a:endParaRPr lang="en-GB" altLang="en-US" sz="2400" dirty="0"/>
          </a:p>
          <a:p>
            <a:pPr eaLnBrk="1" hangingPunct="1">
              <a:spcBef>
                <a:spcPct val="50000"/>
              </a:spcBef>
              <a:buClrTx/>
              <a:buFontTx/>
              <a:buNone/>
            </a:pPr>
            <a:r>
              <a:rPr lang="en-GB" altLang="en-US" sz="2400" dirty="0"/>
              <a:t>Children will need to arrive in school on these days already dressed in their school PE kits.</a:t>
            </a:r>
          </a:p>
          <a:p>
            <a:pPr eaLnBrk="1" hangingPunct="1">
              <a:spcBef>
                <a:spcPct val="50000"/>
              </a:spcBef>
              <a:buClrTx/>
              <a:buFontTx/>
              <a:buNone/>
            </a:pPr>
            <a:endParaRPr lang="en-GB" altLang="en-US" sz="2400" dirty="0"/>
          </a:p>
        </p:txBody>
      </p:sp>
      <p:pic>
        <p:nvPicPr>
          <p:cNvPr id="7172" name="Picture 7" descr="tss logo transparent red">
            <a:extLst>
              <a:ext uri="{FF2B5EF4-FFF2-40B4-BE49-F238E27FC236}">
                <a16:creationId xmlns:a16="http://schemas.microsoft.com/office/drawing/2014/main" id="{518E8A1B-F120-4D42-B4CF-319FA0ED3D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CDECF6D1-D8CE-49B1-90A2-9DCDF471ACAB}"/>
              </a:ext>
            </a:extLst>
          </p:cNvPr>
          <p:cNvSpPr>
            <a:spLocks noGrp="1" noChangeArrowheads="1"/>
          </p:cNvSpPr>
          <p:nvPr>
            <p:ph type="title"/>
          </p:nvPr>
        </p:nvSpPr>
        <p:spPr/>
        <p:txBody>
          <a:bodyPr/>
          <a:lstStyle/>
          <a:p>
            <a:pPr eaLnBrk="1" hangingPunct="1"/>
            <a:r>
              <a:rPr lang="en-GB" altLang="en-US"/>
              <a:t>Equipment</a:t>
            </a:r>
          </a:p>
        </p:txBody>
      </p:sp>
      <p:sp>
        <p:nvSpPr>
          <p:cNvPr id="8195" name="Text Box 5">
            <a:extLst>
              <a:ext uri="{FF2B5EF4-FFF2-40B4-BE49-F238E27FC236}">
                <a16:creationId xmlns:a16="http://schemas.microsoft.com/office/drawing/2014/main" id="{B4F7592F-92BC-49A5-957C-752562A00B78}"/>
              </a:ext>
            </a:extLst>
          </p:cNvPr>
          <p:cNvSpPr txBox="1">
            <a:spLocks noChangeArrowheads="1"/>
          </p:cNvSpPr>
          <p:nvPr/>
        </p:nvSpPr>
        <p:spPr bwMode="auto">
          <a:xfrm>
            <a:off x="468313" y="2060575"/>
            <a:ext cx="820737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Comic Sans MS" panose="030F0702030302020204" pitchFamily="66"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Comic Sans MS" panose="030F0702030302020204" pitchFamily="66"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Comic Sans MS" panose="030F0702030302020204" pitchFamily="66"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Comic Sans MS" panose="030F0702030302020204" pitchFamily="66"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Comic Sans MS" panose="030F0702030302020204" pitchFamily="66"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9pPr>
          </a:lstStyle>
          <a:p>
            <a:pPr eaLnBrk="1" hangingPunct="1">
              <a:spcBef>
                <a:spcPct val="50000"/>
              </a:spcBef>
              <a:buClrTx/>
              <a:buFontTx/>
              <a:buNone/>
            </a:pPr>
            <a:r>
              <a:rPr lang="en-GB" altLang="en-US" sz="2400" dirty="0"/>
              <a:t>Pencil cases-</a:t>
            </a:r>
          </a:p>
          <a:p>
            <a:pPr eaLnBrk="1" hangingPunct="1">
              <a:spcBef>
                <a:spcPct val="50000"/>
              </a:spcBef>
              <a:buClrTx/>
              <a:buFontTx/>
              <a:buNone/>
            </a:pPr>
            <a:r>
              <a:rPr lang="en-GB" altLang="en-US" sz="2400" dirty="0"/>
              <a:t>These will be kept in school and taken home each half term to be re-stocked. </a:t>
            </a:r>
          </a:p>
          <a:p>
            <a:pPr eaLnBrk="1" hangingPunct="1">
              <a:spcBef>
                <a:spcPct val="50000"/>
              </a:spcBef>
              <a:buClrTx/>
              <a:buFontTx/>
              <a:buNone/>
            </a:pPr>
            <a:r>
              <a:rPr lang="en-GB" altLang="en-US" sz="2400" dirty="0"/>
              <a:t>Please ensure that the cases are small in size and that all items are named.</a:t>
            </a:r>
          </a:p>
          <a:p>
            <a:pPr eaLnBrk="1" hangingPunct="1">
              <a:spcBef>
                <a:spcPct val="50000"/>
              </a:spcBef>
              <a:buClrTx/>
              <a:buFontTx/>
              <a:buNone/>
            </a:pPr>
            <a:r>
              <a:rPr lang="en-GB" altLang="en-US" sz="2400" dirty="0"/>
              <a:t>Please ensure just one pencil case per child.</a:t>
            </a:r>
          </a:p>
          <a:p>
            <a:pPr eaLnBrk="1" hangingPunct="1">
              <a:spcBef>
                <a:spcPct val="50000"/>
              </a:spcBef>
              <a:buClrTx/>
              <a:buFontTx/>
              <a:buNone/>
            </a:pPr>
            <a:r>
              <a:rPr lang="en-GB" altLang="en-US" sz="2400" dirty="0"/>
              <a:t>Please ensure that children do not have any ink pens in their pencil cases.  </a:t>
            </a:r>
          </a:p>
        </p:txBody>
      </p:sp>
      <p:pic>
        <p:nvPicPr>
          <p:cNvPr id="8196" name="Picture 7" descr="tss logo transparent red">
            <a:extLst>
              <a:ext uri="{FF2B5EF4-FFF2-40B4-BE49-F238E27FC236}">
                <a16:creationId xmlns:a16="http://schemas.microsoft.com/office/drawing/2014/main" id="{FC91E2A8-9E5A-489B-B3FF-5F6C6D7D11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1D333F98-41A4-4C91-A52F-9A116376066E}"/>
              </a:ext>
            </a:extLst>
          </p:cNvPr>
          <p:cNvSpPr>
            <a:spLocks noGrp="1" noChangeArrowheads="1"/>
          </p:cNvSpPr>
          <p:nvPr>
            <p:ph type="title"/>
          </p:nvPr>
        </p:nvSpPr>
        <p:spPr/>
        <p:txBody>
          <a:bodyPr/>
          <a:lstStyle/>
          <a:p>
            <a:r>
              <a:rPr lang="en-GB" altLang="en-US"/>
              <a:t>Healthy Eating</a:t>
            </a:r>
          </a:p>
        </p:txBody>
      </p:sp>
      <p:sp>
        <p:nvSpPr>
          <p:cNvPr id="9219" name="Content Placeholder 2">
            <a:extLst>
              <a:ext uri="{FF2B5EF4-FFF2-40B4-BE49-F238E27FC236}">
                <a16:creationId xmlns:a16="http://schemas.microsoft.com/office/drawing/2014/main" id="{9AD48659-B14F-45C8-8A82-361DC5705D95}"/>
              </a:ext>
            </a:extLst>
          </p:cNvPr>
          <p:cNvSpPr>
            <a:spLocks noGrp="1" noChangeArrowheads="1"/>
          </p:cNvSpPr>
          <p:nvPr>
            <p:ph idx="1"/>
          </p:nvPr>
        </p:nvSpPr>
        <p:spPr>
          <a:xfrm>
            <a:off x="566738" y="1752600"/>
            <a:ext cx="7966075" cy="4340225"/>
          </a:xfrm>
        </p:spPr>
        <p:txBody>
          <a:bodyPr/>
          <a:lstStyle/>
          <a:p>
            <a:pPr marL="0" indent="0">
              <a:buFont typeface="Wingdings" panose="05000000000000000000" pitchFamily="2" charset="2"/>
              <a:buNone/>
            </a:pPr>
            <a:r>
              <a:rPr lang="en-GB" altLang="en-US" dirty="0"/>
              <a:t>Children in Year 2 continue to receive a piece of fruit or veg each day. Snacks provided from home must be a healthy item and only one snack is needed per child.</a:t>
            </a:r>
          </a:p>
          <a:p>
            <a:pPr marL="0" indent="0">
              <a:buFont typeface="Wingdings" panose="05000000000000000000" pitchFamily="2" charset="2"/>
              <a:buNone/>
            </a:pPr>
            <a:r>
              <a:rPr lang="en-GB" altLang="en-US" dirty="0"/>
              <a:t>Milk is available at a reasonable cost. If you would like your child to drink milk at break times please see the school office.</a:t>
            </a:r>
          </a:p>
          <a:p>
            <a:pPr marL="0" indent="0">
              <a:buFont typeface="Wingdings" panose="05000000000000000000" pitchFamily="2" charset="2"/>
              <a:buNone/>
            </a:pPr>
            <a:r>
              <a:rPr lang="en-GB" altLang="en-US" dirty="0"/>
              <a:t>Your child needs to have a water bottle in school every day. </a:t>
            </a:r>
          </a:p>
        </p:txBody>
      </p:sp>
      <p:pic>
        <p:nvPicPr>
          <p:cNvPr id="9220" name="Picture 8" descr="tss logo transparent red">
            <a:extLst>
              <a:ext uri="{FF2B5EF4-FFF2-40B4-BE49-F238E27FC236}">
                <a16:creationId xmlns:a16="http://schemas.microsoft.com/office/drawing/2014/main" id="{EF138CA3-71D2-4FD2-9AFB-43E70C3CF0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73F1DE0-4F40-419D-859A-930BD05D545A}"/>
              </a:ext>
            </a:extLst>
          </p:cNvPr>
          <p:cNvSpPr>
            <a:spLocks noGrp="1" noChangeArrowheads="1"/>
          </p:cNvSpPr>
          <p:nvPr>
            <p:ph type="title"/>
          </p:nvPr>
        </p:nvSpPr>
        <p:spPr/>
        <p:txBody>
          <a:bodyPr/>
          <a:lstStyle/>
          <a:p>
            <a:pPr eaLnBrk="1" hangingPunct="1"/>
            <a:r>
              <a:rPr lang="en-GB" altLang="en-US"/>
              <a:t>Year 2 Maths</a:t>
            </a:r>
          </a:p>
        </p:txBody>
      </p:sp>
      <p:sp>
        <p:nvSpPr>
          <p:cNvPr id="11267" name="Rectangle 3">
            <a:extLst>
              <a:ext uri="{FF2B5EF4-FFF2-40B4-BE49-F238E27FC236}">
                <a16:creationId xmlns:a16="http://schemas.microsoft.com/office/drawing/2014/main" id="{D1190CA2-9607-4DC5-B811-06CE07751A05}"/>
              </a:ext>
            </a:extLst>
          </p:cNvPr>
          <p:cNvSpPr>
            <a:spLocks noGrp="1" noChangeArrowheads="1"/>
          </p:cNvSpPr>
          <p:nvPr>
            <p:ph type="body" idx="1"/>
          </p:nvPr>
        </p:nvSpPr>
        <p:spPr>
          <a:xfrm>
            <a:off x="179388" y="1752600"/>
            <a:ext cx="8785225" cy="4267200"/>
          </a:xfrm>
        </p:spPr>
        <p:txBody>
          <a:bodyPr/>
          <a:lstStyle/>
          <a:p>
            <a:pPr eaLnBrk="1" hangingPunct="1">
              <a:lnSpc>
                <a:spcPct val="90000"/>
              </a:lnSpc>
              <a:buFont typeface="Wingdings" panose="05000000000000000000" pitchFamily="2" charset="2"/>
              <a:buNone/>
            </a:pPr>
            <a:r>
              <a:rPr lang="en-GB" altLang="en-US" sz="2400" b="1" dirty="0"/>
              <a:t>When we are doing maths:</a:t>
            </a:r>
            <a:endParaRPr lang="en-GB" altLang="en-US" sz="2400" dirty="0"/>
          </a:p>
          <a:p>
            <a:pPr eaLnBrk="1" hangingPunct="1">
              <a:lnSpc>
                <a:spcPct val="90000"/>
              </a:lnSpc>
            </a:pPr>
            <a:r>
              <a:rPr lang="en-GB" altLang="en-US" sz="2400" dirty="0"/>
              <a:t>We always use a pencil</a:t>
            </a:r>
          </a:p>
          <a:p>
            <a:pPr eaLnBrk="1" hangingPunct="1">
              <a:lnSpc>
                <a:spcPct val="90000"/>
              </a:lnSpc>
            </a:pPr>
            <a:r>
              <a:rPr lang="en-GB" altLang="en-US" sz="2400" dirty="0"/>
              <a:t>We write the date in the short, numeric way</a:t>
            </a:r>
          </a:p>
          <a:p>
            <a:pPr eaLnBrk="1" hangingPunct="1">
              <a:lnSpc>
                <a:spcPct val="90000"/>
              </a:lnSpc>
            </a:pPr>
            <a:r>
              <a:rPr lang="en-GB" altLang="en-US" sz="2400" dirty="0"/>
              <a:t>We write a short title next to the date </a:t>
            </a:r>
          </a:p>
          <a:p>
            <a:pPr eaLnBrk="1" hangingPunct="1">
              <a:lnSpc>
                <a:spcPct val="90000"/>
              </a:lnSpc>
            </a:pPr>
            <a:r>
              <a:rPr lang="en-GB" altLang="en-US" sz="2400" dirty="0"/>
              <a:t>We miss a line before starting a new piece of work</a:t>
            </a:r>
          </a:p>
          <a:p>
            <a:pPr eaLnBrk="1" hangingPunct="1">
              <a:lnSpc>
                <a:spcPct val="90000"/>
              </a:lnSpc>
            </a:pPr>
            <a:r>
              <a:rPr lang="en-GB" altLang="en-US" sz="2400" dirty="0"/>
              <a:t>We draw pictures and diagrams using a pencil</a:t>
            </a:r>
          </a:p>
          <a:p>
            <a:pPr eaLnBrk="1" hangingPunct="1">
              <a:lnSpc>
                <a:spcPct val="90000"/>
              </a:lnSpc>
            </a:pPr>
            <a:r>
              <a:rPr lang="en-GB" altLang="en-US" sz="2400" dirty="0"/>
              <a:t>We use one square for each number</a:t>
            </a:r>
          </a:p>
          <a:p>
            <a:pPr eaLnBrk="1" hangingPunct="1">
              <a:lnSpc>
                <a:spcPct val="90000"/>
              </a:lnSpc>
            </a:pPr>
            <a:r>
              <a:rPr lang="en-GB" altLang="en-US" sz="2400" dirty="0"/>
              <a:t>We put a single line through work we have done wrong</a:t>
            </a:r>
          </a:p>
        </p:txBody>
      </p:sp>
      <p:pic>
        <p:nvPicPr>
          <p:cNvPr id="11268" name="Picture 6" descr="tss logo transparent red">
            <a:extLst>
              <a:ext uri="{FF2B5EF4-FFF2-40B4-BE49-F238E27FC236}">
                <a16:creationId xmlns:a16="http://schemas.microsoft.com/office/drawing/2014/main" id="{090B9124-CACA-483A-9080-ED35CAA6F3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1DCEB7D-05F4-461C-A182-69CF8974640B}"/>
              </a:ext>
            </a:extLst>
          </p:cNvPr>
          <p:cNvSpPr>
            <a:spLocks noGrp="1" noChangeArrowheads="1"/>
          </p:cNvSpPr>
          <p:nvPr>
            <p:ph type="title"/>
          </p:nvPr>
        </p:nvSpPr>
        <p:spPr/>
        <p:txBody>
          <a:bodyPr/>
          <a:lstStyle/>
          <a:p>
            <a:pPr eaLnBrk="1" hangingPunct="1"/>
            <a:r>
              <a:rPr lang="en-GB" altLang="en-US"/>
              <a:t>Our Learning- Maths</a:t>
            </a:r>
          </a:p>
        </p:txBody>
      </p:sp>
      <p:sp>
        <p:nvSpPr>
          <p:cNvPr id="12291" name="Text Box 5">
            <a:extLst>
              <a:ext uri="{FF2B5EF4-FFF2-40B4-BE49-F238E27FC236}">
                <a16:creationId xmlns:a16="http://schemas.microsoft.com/office/drawing/2014/main" id="{309F60EA-A17B-482D-9FAE-18172041BBDE}"/>
              </a:ext>
            </a:extLst>
          </p:cNvPr>
          <p:cNvSpPr txBox="1">
            <a:spLocks noChangeArrowheads="1"/>
          </p:cNvSpPr>
          <p:nvPr/>
        </p:nvSpPr>
        <p:spPr bwMode="auto">
          <a:xfrm>
            <a:off x="611188" y="2060575"/>
            <a:ext cx="79216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Comic Sans MS" panose="030F0702030302020204" pitchFamily="66"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Comic Sans MS" panose="030F0702030302020204" pitchFamily="66"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Comic Sans MS" panose="030F0702030302020204" pitchFamily="66"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Comic Sans MS" panose="030F0702030302020204" pitchFamily="66"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Comic Sans MS" panose="030F0702030302020204" pitchFamily="66"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9pPr>
          </a:lstStyle>
          <a:p>
            <a:pPr eaLnBrk="1" hangingPunct="1">
              <a:spcBef>
                <a:spcPct val="50000"/>
              </a:spcBef>
              <a:buClrTx/>
              <a:buFontTx/>
              <a:buNone/>
            </a:pPr>
            <a:endParaRPr lang="en-US" altLang="en-US" sz="1800"/>
          </a:p>
        </p:txBody>
      </p:sp>
      <p:sp>
        <p:nvSpPr>
          <p:cNvPr id="12292" name="Rectangle 6">
            <a:extLst>
              <a:ext uri="{FF2B5EF4-FFF2-40B4-BE49-F238E27FC236}">
                <a16:creationId xmlns:a16="http://schemas.microsoft.com/office/drawing/2014/main" id="{E3C4D095-9FE0-4DBA-A4C6-0348D6FF207A}"/>
              </a:ext>
            </a:extLst>
          </p:cNvPr>
          <p:cNvSpPr>
            <a:spLocks noGrp="1" noChangeArrowheads="1"/>
          </p:cNvSpPr>
          <p:nvPr>
            <p:ph type="body" idx="1"/>
          </p:nvPr>
        </p:nvSpPr>
        <p:spPr>
          <a:noFill/>
        </p:spPr>
        <p:txBody>
          <a:bodyPr/>
          <a:lstStyle/>
          <a:p>
            <a:pPr eaLnBrk="1" hangingPunct="1">
              <a:buFont typeface="Wingdings" panose="05000000000000000000" pitchFamily="2" charset="2"/>
              <a:buNone/>
            </a:pPr>
            <a:r>
              <a:rPr lang="en-GB" altLang="en-US" sz="2000" dirty="0"/>
              <a:t>We will be learning to work with and understand the value of</a:t>
            </a:r>
          </a:p>
          <a:p>
            <a:pPr eaLnBrk="1" hangingPunct="1">
              <a:buFont typeface="Wingdings" panose="05000000000000000000" pitchFamily="2" charset="2"/>
              <a:buNone/>
            </a:pPr>
            <a:r>
              <a:rPr lang="en-GB" altLang="en-US" sz="2000" dirty="0"/>
              <a:t>numbers up to 100 and beyond. </a:t>
            </a:r>
          </a:p>
          <a:p>
            <a:pPr eaLnBrk="1" hangingPunct="1">
              <a:buFont typeface="Wingdings" panose="05000000000000000000" pitchFamily="2" charset="2"/>
              <a:buNone/>
            </a:pPr>
            <a:r>
              <a:rPr lang="en-GB" altLang="en-US" sz="2000" dirty="0"/>
              <a:t>We will be counting in 2s, 3s, 5s and 10s. We will be learning the</a:t>
            </a:r>
          </a:p>
          <a:p>
            <a:pPr eaLnBrk="1" hangingPunct="1">
              <a:buFont typeface="Wingdings" panose="05000000000000000000" pitchFamily="2" charset="2"/>
              <a:buNone/>
            </a:pPr>
            <a:r>
              <a:rPr lang="en-GB" altLang="en-US" sz="2000" dirty="0"/>
              <a:t>2, 5 and 10 times tables. </a:t>
            </a:r>
          </a:p>
          <a:p>
            <a:pPr eaLnBrk="1" hangingPunct="1">
              <a:buFont typeface="Wingdings" panose="05000000000000000000" pitchFamily="2" charset="2"/>
              <a:buNone/>
            </a:pPr>
            <a:r>
              <a:rPr lang="en-GB" altLang="en-US" sz="2000" dirty="0"/>
              <a:t>We will be working on calculations using mental and written</a:t>
            </a:r>
          </a:p>
          <a:p>
            <a:pPr eaLnBrk="1" hangingPunct="1">
              <a:buFont typeface="Wingdings" panose="05000000000000000000" pitchFamily="2" charset="2"/>
              <a:buNone/>
            </a:pPr>
            <a:r>
              <a:rPr lang="en-GB" altLang="en-US" sz="2000" dirty="0"/>
              <a:t>methods.</a:t>
            </a:r>
          </a:p>
          <a:p>
            <a:pPr eaLnBrk="1" hangingPunct="1">
              <a:buFont typeface="Wingdings" panose="05000000000000000000" pitchFamily="2" charset="2"/>
              <a:buNone/>
            </a:pPr>
            <a:r>
              <a:rPr lang="en-GB" altLang="en-US" sz="2000" dirty="0"/>
              <a:t>We will be collecting data and producing tallies and graphs.</a:t>
            </a:r>
          </a:p>
          <a:p>
            <a:pPr eaLnBrk="1" hangingPunct="1">
              <a:buFont typeface="Wingdings" panose="05000000000000000000" pitchFamily="2" charset="2"/>
              <a:buNone/>
            </a:pPr>
            <a:r>
              <a:rPr lang="en-GB" altLang="en-US" sz="2000" dirty="0"/>
              <a:t>We will be estimating and comparing weight. We will use standard</a:t>
            </a:r>
          </a:p>
          <a:p>
            <a:pPr eaLnBrk="1" hangingPunct="1">
              <a:buFont typeface="Wingdings" panose="05000000000000000000" pitchFamily="2" charset="2"/>
              <a:buNone/>
            </a:pPr>
            <a:r>
              <a:rPr lang="en-GB" altLang="en-US" sz="2000" dirty="0"/>
              <a:t>units and learn to read a scale. </a:t>
            </a:r>
          </a:p>
          <a:p>
            <a:pPr eaLnBrk="1" hangingPunct="1">
              <a:buFont typeface="Wingdings" panose="05000000000000000000" pitchFamily="2" charset="2"/>
              <a:buNone/>
            </a:pPr>
            <a:r>
              <a:rPr lang="en-GB" altLang="en-US" sz="2000" dirty="0"/>
              <a:t>We will learn to describe the properties of common 2d and 3d </a:t>
            </a:r>
          </a:p>
          <a:p>
            <a:pPr eaLnBrk="1" hangingPunct="1">
              <a:buFont typeface="Wingdings" panose="05000000000000000000" pitchFamily="2" charset="2"/>
              <a:buNone/>
            </a:pPr>
            <a:r>
              <a:rPr lang="en-GB" altLang="en-US" sz="2000" dirty="0"/>
              <a:t>shapes. </a:t>
            </a:r>
          </a:p>
        </p:txBody>
      </p:sp>
      <p:pic>
        <p:nvPicPr>
          <p:cNvPr id="12293" name="Picture 6" descr="tss logo transparent red">
            <a:extLst>
              <a:ext uri="{FF2B5EF4-FFF2-40B4-BE49-F238E27FC236}">
                <a16:creationId xmlns:a16="http://schemas.microsoft.com/office/drawing/2014/main" id="{1FF3B435-ED80-4505-ADC5-B20C05F4F4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17CDD15E-78DD-492C-A514-3203EFB99208}"/>
              </a:ext>
            </a:extLst>
          </p:cNvPr>
          <p:cNvSpPr>
            <a:spLocks noGrp="1" noChangeArrowheads="1"/>
          </p:cNvSpPr>
          <p:nvPr>
            <p:ph type="title"/>
          </p:nvPr>
        </p:nvSpPr>
        <p:spPr/>
        <p:txBody>
          <a:bodyPr/>
          <a:lstStyle/>
          <a:p>
            <a:pPr eaLnBrk="1" hangingPunct="1"/>
            <a:r>
              <a:rPr lang="en-GB" altLang="en-US"/>
              <a:t>Year 2 Writing </a:t>
            </a:r>
          </a:p>
        </p:txBody>
      </p:sp>
      <p:sp>
        <p:nvSpPr>
          <p:cNvPr id="13315" name="Rectangle 3">
            <a:extLst>
              <a:ext uri="{FF2B5EF4-FFF2-40B4-BE49-F238E27FC236}">
                <a16:creationId xmlns:a16="http://schemas.microsoft.com/office/drawing/2014/main" id="{D8B3559E-DFD3-4B02-BBE1-9E85132E03F5}"/>
              </a:ext>
            </a:extLst>
          </p:cNvPr>
          <p:cNvSpPr>
            <a:spLocks noGrp="1" noChangeArrowheads="1"/>
          </p:cNvSpPr>
          <p:nvPr>
            <p:ph type="body" idx="1"/>
          </p:nvPr>
        </p:nvSpPr>
        <p:spPr>
          <a:xfrm>
            <a:off x="323850" y="1633538"/>
            <a:ext cx="8496300" cy="4267200"/>
          </a:xfrm>
        </p:spPr>
        <p:txBody>
          <a:bodyPr/>
          <a:lstStyle/>
          <a:p>
            <a:pPr eaLnBrk="1" hangingPunct="1">
              <a:lnSpc>
                <a:spcPct val="90000"/>
              </a:lnSpc>
              <a:buFont typeface="Wingdings" panose="05000000000000000000" pitchFamily="2" charset="2"/>
              <a:buNone/>
            </a:pPr>
            <a:r>
              <a:rPr lang="en-GB" altLang="en-US" sz="2400" b="1" dirty="0"/>
              <a:t>When we are writing:</a:t>
            </a:r>
            <a:endParaRPr lang="en-GB" altLang="en-US" sz="2400" dirty="0"/>
          </a:p>
          <a:p>
            <a:pPr eaLnBrk="1" hangingPunct="1">
              <a:lnSpc>
                <a:spcPct val="90000"/>
              </a:lnSpc>
            </a:pPr>
            <a:r>
              <a:rPr lang="en-GB" altLang="en-US" sz="2400" dirty="0"/>
              <a:t>We always use a pencil</a:t>
            </a:r>
          </a:p>
          <a:p>
            <a:pPr eaLnBrk="1" hangingPunct="1">
              <a:lnSpc>
                <a:spcPct val="90000"/>
              </a:lnSpc>
            </a:pPr>
            <a:r>
              <a:rPr lang="en-GB" altLang="en-US" sz="2400" dirty="0"/>
              <a:t>We aim to use a cursive script</a:t>
            </a:r>
          </a:p>
          <a:p>
            <a:pPr eaLnBrk="1" hangingPunct="1">
              <a:lnSpc>
                <a:spcPct val="90000"/>
              </a:lnSpc>
            </a:pPr>
            <a:r>
              <a:rPr lang="en-GB" altLang="en-US" sz="2400" dirty="0"/>
              <a:t>Every sentence starts with a capital letter and finishes with a full stop</a:t>
            </a:r>
          </a:p>
          <a:p>
            <a:pPr eaLnBrk="1" hangingPunct="1">
              <a:lnSpc>
                <a:spcPct val="90000"/>
              </a:lnSpc>
            </a:pPr>
            <a:r>
              <a:rPr lang="en-GB" altLang="en-US" sz="2400" dirty="0"/>
              <a:t>We write the date in the short, numeric way</a:t>
            </a:r>
          </a:p>
          <a:p>
            <a:pPr eaLnBrk="1" hangingPunct="1">
              <a:lnSpc>
                <a:spcPct val="90000"/>
              </a:lnSpc>
            </a:pPr>
            <a:r>
              <a:rPr lang="en-GB" altLang="en-US" sz="2400" dirty="0"/>
              <a:t>We write a short title next to </a:t>
            </a:r>
            <a:r>
              <a:rPr lang="en-GB" altLang="en-US" sz="2400"/>
              <a:t>the date</a:t>
            </a:r>
          </a:p>
          <a:p>
            <a:pPr eaLnBrk="1" hangingPunct="1">
              <a:lnSpc>
                <a:spcPct val="90000"/>
              </a:lnSpc>
            </a:pPr>
            <a:r>
              <a:rPr lang="en-GB" altLang="en-US" sz="2400"/>
              <a:t>We </a:t>
            </a:r>
            <a:r>
              <a:rPr lang="en-GB" altLang="en-US" sz="2400" dirty="0"/>
              <a:t>miss a line before starting a new piece of work</a:t>
            </a:r>
          </a:p>
          <a:p>
            <a:pPr eaLnBrk="1" hangingPunct="1">
              <a:lnSpc>
                <a:spcPct val="90000"/>
              </a:lnSpc>
            </a:pPr>
            <a:r>
              <a:rPr lang="en-GB" altLang="en-US" sz="2400" dirty="0"/>
              <a:t>We put a single line through work we have done wrong</a:t>
            </a:r>
          </a:p>
        </p:txBody>
      </p:sp>
      <p:pic>
        <p:nvPicPr>
          <p:cNvPr id="13316" name="Picture 6" descr="tss logo transparent red">
            <a:extLst>
              <a:ext uri="{FF2B5EF4-FFF2-40B4-BE49-F238E27FC236}">
                <a16:creationId xmlns:a16="http://schemas.microsoft.com/office/drawing/2014/main" id="{C74795B3-6114-4952-BF43-1B667CA677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FD4B3767-0611-4DDC-A21A-BC7F66A4CAC1}"/>
              </a:ext>
            </a:extLst>
          </p:cNvPr>
          <p:cNvSpPr>
            <a:spLocks noGrp="1" noChangeArrowheads="1"/>
          </p:cNvSpPr>
          <p:nvPr>
            <p:ph type="title"/>
          </p:nvPr>
        </p:nvSpPr>
        <p:spPr/>
        <p:txBody>
          <a:bodyPr/>
          <a:lstStyle/>
          <a:p>
            <a:pPr eaLnBrk="1" hangingPunct="1"/>
            <a:r>
              <a:rPr lang="en-GB" altLang="en-US"/>
              <a:t>Our learning - English</a:t>
            </a:r>
          </a:p>
        </p:txBody>
      </p:sp>
      <p:sp>
        <p:nvSpPr>
          <p:cNvPr id="11267" name="Rectangle 3">
            <a:extLst>
              <a:ext uri="{FF2B5EF4-FFF2-40B4-BE49-F238E27FC236}">
                <a16:creationId xmlns:a16="http://schemas.microsoft.com/office/drawing/2014/main" id="{C5101E01-4255-4F5A-98E2-41687A89A9CF}"/>
              </a:ext>
            </a:extLst>
          </p:cNvPr>
          <p:cNvSpPr>
            <a:spLocks noGrp="1" noChangeArrowheads="1"/>
          </p:cNvSpPr>
          <p:nvPr>
            <p:ph type="body" idx="1"/>
          </p:nvPr>
        </p:nvSpPr>
        <p:spPr/>
        <p:txBody>
          <a:bodyPr/>
          <a:lstStyle/>
          <a:p>
            <a:pPr marL="0" indent="0" eaLnBrk="1" hangingPunct="1">
              <a:buFont typeface="Wingdings" panose="05000000000000000000" pitchFamily="2" charset="2"/>
              <a:buNone/>
              <a:defRPr/>
            </a:pPr>
            <a:r>
              <a:rPr lang="en-GB" altLang="en-US" sz="2000" dirty="0"/>
              <a:t>We are starting with a fiction unit based on circular narratives followed by letter writing. The work will be based on a story called ‘A River’ by Marc Martin.</a:t>
            </a:r>
          </a:p>
          <a:p>
            <a:pPr marL="0" indent="0" eaLnBrk="1" hangingPunct="1">
              <a:buFont typeface="Wingdings" panose="05000000000000000000" pitchFamily="2" charset="2"/>
              <a:buNone/>
              <a:defRPr/>
            </a:pPr>
            <a:endParaRPr lang="en-GB" altLang="en-US" sz="2000" dirty="0"/>
          </a:p>
          <a:p>
            <a:pPr marL="0" indent="0" eaLnBrk="1" hangingPunct="1">
              <a:buFont typeface="Wingdings" panose="05000000000000000000" pitchFamily="2" charset="2"/>
              <a:buNone/>
              <a:defRPr/>
            </a:pPr>
            <a:r>
              <a:rPr lang="en-GB" altLang="en-US" sz="2000" dirty="0"/>
              <a:t>We will be focusing on sentence structure and extending</a:t>
            </a:r>
          </a:p>
          <a:p>
            <a:pPr marL="0" indent="0" eaLnBrk="1" hangingPunct="1">
              <a:buFont typeface="Wingdings" panose="05000000000000000000" pitchFamily="2" charset="2"/>
              <a:buNone/>
              <a:defRPr/>
            </a:pPr>
            <a:r>
              <a:rPr lang="en-GB" altLang="en-US" sz="2000" dirty="0"/>
              <a:t>vocabulary choices.</a:t>
            </a:r>
          </a:p>
          <a:p>
            <a:pPr marL="0" indent="0" eaLnBrk="1" hangingPunct="1">
              <a:buFont typeface="Wingdings" panose="05000000000000000000" pitchFamily="2" charset="2"/>
              <a:buNone/>
              <a:defRPr/>
            </a:pPr>
            <a:endParaRPr lang="en-GB" altLang="en-US" sz="1800" dirty="0"/>
          </a:p>
          <a:p>
            <a:pPr marL="0" indent="0" eaLnBrk="1" hangingPunct="1">
              <a:buFont typeface="Wingdings" panose="05000000000000000000" pitchFamily="2" charset="2"/>
              <a:buNone/>
              <a:defRPr/>
            </a:pPr>
            <a:r>
              <a:rPr lang="en-GB" altLang="en-US" sz="2000" dirty="0"/>
              <a:t>We will be working daily on handwriting and learning how to join our letters together correctly.</a:t>
            </a:r>
          </a:p>
          <a:p>
            <a:pPr marL="0" indent="0" eaLnBrk="1" hangingPunct="1">
              <a:buFont typeface="Wingdings" panose="05000000000000000000" pitchFamily="2" charset="2"/>
              <a:buNone/>
              <a:defRPr/>
            </a:pPr>
            <a:endParaRPr lang="en-GB" altLang="en-US" sz="1800" dirty="0"/>
          </a:p>
          <a:p>
            <a:pPr marL="0" indent="0" eaLnBrk="1" hangingPunct="1">
              <a:buFont typeface="Wingdings" panose="05000000000000000000" pitchFamily="2" charset="2"/>
              <a:buNone/>
              <a:defRPr/>
            </a:pPr>
            <a:r>
              <a:rPr lang="en-GB" altLang="en-US" sz="2000" dirty="0"/>
              <a:t>We will be learning to spell words linked to our daily monster phonics sessions</a:t>
            </a:r>
            <a:r>
              <a:rPr lang="en-GB" altLang="en-US" sz="1800" dirty="0"/>
              <a:t>.</a:t>
            </a:r>
          </a:p>
          <a:p>
            <a:pPr marL="0" indent="0" eaLnBrk="1" hangingPunct="1">
              <a:buFont typeface="Wingdings" panose="05000000000000000000" pitchFamily="2" charset="2"/>
              <a:buNone/>
              <a:defRPr/>
            </a:pPr>
            <a:endParaRPr lang="en-GB" altLang="en-US" sz="1800" dirty="0"/>
          </a:p>
          <a:p>
            <a:pPr eaLnBrk="1" hangingPunct="1">
              <a:buFont typeface="Wingdings" panose="05000000000000000000" pitchFamily="2" charset="2"/>
              <a:buNone/>
              <a:defRPr/>
            </a:pPr>
            <a:endParaRPr lang="en-GB" altLang="en-US" sz="1800" dirty="0"/>
          </a:p>
        </p:txBody>
      </p:sp>
      <p:pic>
        <p:nvPicPr>
          <p:cNvPr id="14340" name="Picture 5" descr="tss logo transparent red">
            <a:extLst>
              <a:ext uri="{FF2B5EF4-FFF2-40B4-BE49-F238E27FC236}">
                <a16:creationId xmlns:a16="http://schemas.microsoft.com/office/drawing/2014/main" id="{BE37311A-674F-42B3-AC5B-2FB1520B7F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1FEB011-1EA5-4F9A-8F42-D8D511EF6EF9}"/>
              </a:ext>
            </a:extLst>
          </p:cNvPr>
          <p:cNvSpPr>
            <a:spLocks noGrp="1" noChangeArrowheads="1"/>
          </p:cNvSpPr>
          <p:nvPr>
            <p:ph type="title"/>
          </p:nvPr>
        </p:nvSpPr>
        <p:spPr/>
        <p:txBody>
          <a:bodyPr/>
          <a:lstStyle/>
          <a:p>
            <a:r>
              <a:rPr lang="en-GB" altLang="en-US"/>
              <a:t>Our learning – Science</a:t>
            </a:r>
          </a:p>
        </p:txBody>
      </p:sp>
      <p:sp>
        <p:nvSpPr>
          <p:cNvPr id="13315" name="Content Placeholder 2">
            <a:extLst>
              <a:ext uri="{FF2B5EF4-FFF2-40B4-BE49-F238E27FC236}">
                <a16:creationId xmlns:a16="http://schemas.microsoft.com/office/drawing/2014/main" id="{2DF967C4-EBE7-4307-AA75-103D6547743B}"/>
              </a:ext>
            </a:extLst>
          </p:cNvPr>
          <p:cNvSpPr>
            <a:spLocks noGrp="1"/>
          </p:cNvSpPr>
          <p:nvPr>
            <p:ph idx="1"/>
          </p:nvPr>
        </p:nvSpPr>
        <p:spPr/>
        <p:txBody>
          <a:bodyPr/>
          <a:lstStyle/>
          <a:p>
            <a:pPr>
              <a:defRPr/>
            </a:pPr>
            <a:endParaRPr lang="en-GB" altLang="en-US" sz="2400" dirty="0"/>
          </a:p>
          <a:p>
            <a:pPr marL="0" indent="0">
              <a:buFont typeface="Wingdings" panose="05000000000000000000" pitchFamily="2" charset="2"/>
              <a:buNone/>
              <a:defRPr/>
            </a:pPr>
            <a:r>
              <a:rPr lang="en-GB" altLang="en-US" sz="2400" dirty="0"/>
              <a:t>Animals including humans (animal classification)</a:t>
            </a:r>
          </a:p>
          <a:p>
            <a:pPr marL="0" indent="0">
              <a:buFont typeface="Wingdings" panose="05000000000000000000" pitchFamily="2" charset="2"/>
              <a:buNone/>
              <a:defRPr/>
            </a:pPr>
            <a:endParaRPr lang="en-GB" altLang="en-US" sz="2400" dirty="0"/>
          </a:p>
          <a:p>
            <a:pPr marL="0" indent="0">
              <a:buFont typeface="Wingdings" panose="05000000000000000000" pitchFamily="2" charset="2"/>
              <a:buNone/>
              <a:defRPr/>
            </a:pPr>
            <a:r>
              <a:rPr lang="en-GB" altLang="en-US" sz="2400" dirty="0"/>
              <a:t>Materials</a:t>
            </a:r>
          </a:p>
          <a:p>
            <a:pPr marL="0" indent="0">
              <a:buFont typeface="Wingdings" panose="05000000000000000000" pitchFamily="2" charset="2"/>
              <a:buNone/>
              <a:defRPr/>
            </a:pPr>
            <a:endParaRPr lang="en-GB" altLang="en-US" sz="2400" dirty="0"/>
          </a:p>
          <a:p>
            <a:pPr marL="0" indent="0">
              <a:buFont typeface="Wingdings" panose="05000000000000000000" pitchFamily="2" charset="2"/>
              <a:buNone/>
              <a:defRPr/>
            </a:pPr>
            <a:r>
              <a:rPr lang="en-GB" altLang="en-US" sz="2400" dirty="0"/>
              <a:t>Plants</a:t>
            </a:r>
          </a:p>
          <a:p>
            <a:pPr marL="0" indent="0">
              <a:buFont typeface="Wingdings" panose="05000000000000000000" pitchFamily="2" charset="2"/>
              <a:buNone/>
              <a:defRPr/>
            </a:pPr>
            <a:endParaRPr lang="en-GB" altLang="en-US" sz="2400" dirty="0"/>
          </a:p>
          <a:p>
            <a:pPr marL="0" indent="0">
              <a:buFont typeface="Wingdings" panose="05000000000000000000" pitchFamily="2" charset="2"/>
              <a:buNone/>
              <a:defRPr/>
            </a:pPr>
            <a:r>
              <a:rPr lang="en-GB" altLang="en-US" sz="2400" dirty="0"/>
              <a:t>Habitats and food chains </a:t>
            </a:r>
            <a:endParaRPr lang="en-GB" altLang="en-US" dirty="0"/>
          </a:p>
          <a:p>
            <a:pPr marL="0" indent="0">
              <a:buFont typeface="Wingdings" panose="05000000000000000000" pitchFamily="2" charset="2"/>
              <a:buNone/>
              <a:defRPr/>
            </a:pPr>
            <a:endParaRPr lang="en-US" altLang="en-US" dirty="0"/>
          </a:p>
        </p:txBody>
      </p:sp>
      <p:pic>
        <p:nvPicPr>
          <p:cNvPr id="15364" name="Picture 7" descr="tss logo transparent red">
            <a:extLst>
              <a:ext uri="{FF2B5EF4-FFF2-40B4-BE49-F238E27FC236}">
                <a16:creationId xmlns:a16="http://schemas.microsoft.com/office/drawing/2014/main" id="{74DBB0A2-4473-4945-864B-C82D93C8AA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DF3B2F8B-85B6-48B9-9BEE-945F04C951F1}"/>
              </a:ext>
            </a:extLst>
          </p:cNvPr>
          <p:cNvSpPr>
            <a:spLocks noGrp="1" noChangeArrowheads="1"/>
          </p:cNvSpPr>
          <p:nvPr>
            <p:ph type="title"/>
          </p:nvPr>
        </p:nvSpPr>
        <p:spPr/>
        <p:txBody>
          <a:bodyPr/>
          <a:lstStyle/>
          <a:p>
            <a:pPr eaLnBrk="1" hangingPunct="1"/>
            <a:r>
              <a:rPr lang="en-GB" altLang="en-US"/>
              <a:t>Our Learning – topics</a:t>
            </a:r>
          </a:p>
        </p:txBody>
      </p:sp>
      <p:sp>
        <p:nvSpPr>
          <p:cNvPr id="16387" name="Rectangle 3">
            <a:extLst>
              <a:ext uri="{FF2B5EF4-FFF2-40B4-BE49-F238E27FC236}">
                <a16:creationId xmlns:a16="http://schemas.microsoft.com/office/drawing/2014/main" id="{59E4F4CC-7DBE-4E2C-8FE4-D6F91C18BE3A}"/>
              </a:ext>
            </a:extLst>
          </p:cNvPr>
          <p:cNvSpPr>
            <a:spLocks noGrp="1" noChangeArrowheads="1"/>
          </p:cNvSpPr>
          <p:nvPr>
            <p:ph type="body" idx="1"/>
          </p:nvPr>
        </p:nvSpPr>
        <p:spPr/>
        <p:txBody>
          <a:bodyPr/>
          <a:lstStyle/>
          <a:p>
            <a:pPr eaLnBrk="1" hangingPunct="1">
              <a:buFont typeface="Wingdings" panose="05000000000000000000" pitchFamily="2" charset="2"/>
              <a:buNone/>
            </a:pPr>
            <a:endParaRPr lang="en-GB" altLang="en-US" sz="2000"/>
          </a:p>
          <a:p>
            <a:pPr eaLnBrk="1" hangingPunct="1">
              <a:buFont typeface="Wingdings" panose="05000000000000000000" pitchFamily="2" charset="2"/>
              <a:buNone/>
            </a:pPr>
            <a:r>
              <a:rPr lang="en-GB" altLang="en-US" sz="2000"/>
              <a:t>Geography and History are alternated each half term. We are</a:t>
            </a:r>
          </a:p>
          <a:p>
            <a:pPr eaLnBrk="1" hangingPunct="1">
              <a:buFont typeface="Wingdings" panose="05000000000000000000" pitchFamily="2" charset="2"/>
              <a:buNone/>
            </a:pPr>
            <a:r>
              <a:rPr lang="en-GB" altLang="en-US" sz="2000"/>
              <a:t>starting off with a Geography topic based on the world. </a:t>
            </a:r>
          </a:p>
          <a:p>
            <a:pPr eaLnBrk="1" hangingPunct="1">
              <a:buFont typeface="Wingdings" panose="05000000000000000000" pitchFamily="2" charset="2"/>
              <a:buNone/>
            </a:pPr>
            <a:endParaRPr lang="en-GB" altLang="en-US" sz="2000"/>
          </a:p>
          <a:p>
            <a:pPr eaLnBrk="1" hangingPunct="1">
              <a:buFont typeface="Wingdings" panose="05000000000000000000" pitchFamily="2" charset="2"/>
              <a:buNone/>
            </a:pPr>
            <a:r>
              <a:rPr lang="en-GB" altLang="en-US" sz="2000"/>
              <a:t>Art and DT are also alternated each half term. We are starting</a:t>
            </a:r>
          </a:p>
          <a:p>
            <a:pPr eaLnBrk="1" hangingPunct="1">
              <a:buFont typeface="Wingdings" panose="05000000000000000000" pitchFamily="2" charset="2"/>
              <a:buNone/>
            </a:pPr>
            <a:r>
              <a:rPr lang="en-GB" altLang="en-US" sz="2000"/>
              <a:t>off with Art, looking at colour choices, blending and mixing.  </a:t>
            </a:r>
          </a:p>
          <a:p>
            <a:pPr eaLnBrk="1" hangingPunct="1">
              <a:buFont typeface="Wingdings" panose="05000000000000000000" pitchFamily="2" charset="2"/>
              <a:buNone/>
            </a:pPr>
            <a:endParaRPr lang="en-GB" altLang="en-US" sz="2000"/>
          </a:p>
          <a:p>
            <a:pPr eaLnBrk="1" hangingPunct="1">
              <a:buFont typeface="Wingdings" panose="05000000000000000000" pitchFamily="2" charset="2"/>
              <a:buNone/>
            </a:pPr>
            <a:r>
              <a:rPr lang="en-GB" altLang="en-US" sz="2000"/>
              <a:t>Music, PE, Computing, PSHE and RE are taught weekly. </a:t>
            </a:r>
          </a:p>
          <a:p>
            <a:pPr eaLnBrk="1" hangingPunct="1">
              <a:buFont typeface="Wingdings" panose="05000000000000000000" pitchFamily="2" charset="2"/>
              <a:buNone/>
            </a:pPr>
            <a:endParaRPr lang="en-GB" altLang="en-US" sz="2000"/>
          </a:p>
          <a:p>
            <a:pPr eaLnBrk="1" hangingPunct="1">
              <a:buFont typeface="Wingdings" panose="05000000000000000000" pitchFamily="2" charset="2"/>
              <a:buNone/>
            </a:pPr>
            <a:r>
              <a:rPr lang="en-GB" altLang="en-US" sz="2000"/>
              <a:t>Computing is also used within other subject areas. </a:t>
            </a:r>
          </a:p>
          <a:p>
            <a:pPr eaLnBrk="1" hangingPunct="1">
              <a:buFont typeface="Wingdings" panose="05000000000000000000" pitchFamily="2" charset="2"/>
              <a:buNone/>
            </a:pPr>
            <a:endParaRPr lang="en-GB" altLang="en-US" sz="2000"/>
          </a:p>
          <a:p>
            <a:pPr eaLnBrk="1" hangingPunct="1">
              <a:buFont typeface="Wingdings" panose="05000000000000000000" pitchFamily="2" charset="2"/>
              <a:buNone/>
            </a:pPr>
            <a:endParaRPr lang="en-GB" altLang="en-US" sz="2000"/>
          </a:p>
        </p:txBody>
      </p:sp>
      <p:pic>
        <p:nvPicPr>
          <p:cNvPr id="16388" name="Picture 5" descr="tss logo transparent red">
            <a:extLst>
              <a:ext uri="{FF2B5EF4-FFF2-40B4-BE49-F238E27FC236}">
                <a16:creationId xmlns:a16="http://schemas.microsoft.com/office/drawing/2014/main" id="{E1971437-34E4-4D8F-975D-DBBD97B2B0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58E32F2D-BC49-44D4-BCB9-1FE2500BC917}"/>
              </a:ext>
            </a:extLst>
          </p:cNvPr>
          <p:cNvSpPr>
            <a:spLocks noGrp="1" noChangeArrowheads="1"/>
          </p:cNvSpPr>
          <p:nvPr>
            <p:ph type="title"/>
          </p:nvPr>
        </p:nvSpPr>
        <p:spPr/>
        <p:txBody>
          <a:bodyPr/>
          <a:lstStyle/>
          <a:p>
            <a:r>
              <a:rPr lang="en-GB" altLang="en-US"/>
              <a:t>Assessment</a:t>
            </a:r>
          </a:p>
        </p:txBody>
      </p:sp>
      <p:sp>
        <p:nvSpPr>
          <p:cNvPr id="16387" name="Content Placeholder 2">
            <a:extLst>
              <a:ext uri="{FF2B5EF4-FFF2-40B4-BE49-F238E27FC236}">
                <a16:creationId xmlns:a16="http://schemas.microsoft.com/office/drawing/2014/main" id="{BFCA1BD7-7FFF-4F70-8BFF-CECD24FD204F}"/>
              </a:ext>
            </a:extLst>
          </p:cNvPr>
          <p:cNvSpPr>
            <a:spLocks noGrp="1"/>
          </p:cNvSpPr>
          <p:nvPr>
            <p:ph idx="1"/>
          </p:nvPr>
        </p:nvSpPr>
        <p:spPr/>
        <p:txBody>
          <a:bodyPr/>
          <a:lstStyle/>
          <a:p>
            <a:pPr marL="0" indent="0">
              <a:buNone/>
              <a:defRPr/>
            </a:pPr>
            <a:endParaRPr lang="en-GB" altLang="en-US" sz="2000" dirty="0"/>
          </a:p>
          <a:p>
            <a:pPr>
              <a:defRPr/>
            </a:pPr>
            <a:r>
              <a:rPr lang="en-GB" altLang="en-US" sz="2000" dirty="0"/>
              <a:t>At every parent’s evening, parents and carers will be informed about the objectives that your child has achieved as well as any that they might be working towards.</a:t>
            </a:r>
          </a:p>
          <a:p>
            <a:pPr marL="0" indent="0">
              <a:buFont typeface="Wingdings" panose="05000000000000000000" pitchFamily="2" charset="2"/>
              <a:buNone/>
              <a:defRPr/>
            </a:pPr>
            <a:endParaRPr lang="en-GB" altLang="en-US" sz="2000" dirty="0"/>
          </a:p>
          <a:p>
            <a:pPr>
              <a:defRPr/>
            </a:pPr>
            <a:r>
              <a:rPr lang="en-GB" altLang="en-US" sz="2000" dirty="0"/>
              <a:t>The end of year report for your child will be sent home in July. This will detail whether your child is meeting expectations for their year group, their effort grade and targets to help prepare them for their next year group.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8AC3F633-BE66-4864-9510-3947D5C798F7}"/>
              </a:ext>
            </a:extLst>
          </p:cNvPr>
          <p:cNvSpPr>
            <a:spLocks noGrp="1" noChangeArrowheads="1"/>
          </p:cNvSpPr>
          <p:nvPr>
            <p:ph type="title"/>
          </p:nvPr>
        </p:nvSpPr>
        <p:spPr/>
        <p:txBody>
          <a:bodyPr/>
          <a:lstStyle/>
          <a:p>
            <a:pPr eaLnBrk="1" hangingPunct="1"/>
            <a:r>
              <a:rPr lang="en-GB" altLang="en-US"/>
              <a:t>Homework</a:t>
            </a:r>
          </a:p>
        </p:txBody>
      </p:sp>
      <p:sp>
        <p:nvSpPr>
          <p:cNvPr id="18435" name="Rectangle 3">
            <a:extLst>
              <a:ext uri="{FF2B5EF4-FFF2-40B4-BE49-F238E27FC236}">
                <a16:creationId xmlns:a16="http://schemas.microsoft.com/office/drawing/2014/main" id="{189E6A2F-0DAE-46FE-95B4-352801A433C4}"/>
              </a:ext>
            </a:extLst>
          </p:cNvPr>
          <p:cNvSpPr>
            <a:spLocks noGrp="1" noChangeArrowheads="1"/>
          </p:cNvSpPr>
          <p:nvPr>
            <p:ph type="body" idx="1"/>
          </p:nvPr>
        </p:nvSpPr>
        <p:spPr>
          <a:xfrm>
            <a:off x="468313" y="1633538"/>
            <a:ext cx="8001000" cy="4267200"/>
          </a:xfrm>
        </p:spPr>
        <p:txBody>
          <a:bodyPr/>
          <a:lstStyle/>
          <a:p>
            <a:pPr eaLnBrk="1" hangingPunct="1">
              <a:lnSpc>
                <a:spcPct val="90000"/>
              </a:lnSpc>
              <a:buFont typeface="Wingdings" panose="05000000000000000000" pitchFamily="2" charset="2"/>
              <a:buNone/>
            </a:pPr>
            <a:endParaRPr lang="en-GB" altLang="en-US" sz="2800" dirty="0"/>
          </a:p>
          <a:p>
            <a:pPr eaLnBrk="1" hangingPunct="1">
              <a:lnSpc>
                <a:spcPct val="90000"/>
              </a:lnSpc>
            </a:pPr>
            <a:r>
              <a:rPr lang="en-GB" altLang="en-US" sz="2400" dirty="0"/>
              <a:t>Daily reading-books are available for the children to select daily. They must remember to do this as they arrive at school in the mornings!</a:t>
            </a:r>
          </a:p>
          <a:p>
            <a:pPr eaLnBrk="1" hangingPunct="1">
              <a:lnSpc>
                <a:spcPct val="90000"/>
              </a:lnSpc>
            </a:pPr>
            <a:r>
              <a:rPr lang="en-GB" altLang="en-US" sz="2400" dirty="0"/>
              <a:t>Weekly Monster Phonic Books to take home and read. These are linked to our phonics scheme and need to be sent back into school on a Monday.</a:t>
            </a:r>
          </a:p>
          <a:p>
            <a:pPr eaLnBrk="1" hangingPunct="1">
              <a:lnSpc>
                <a:spcPct val="90000"/>
              </a:lnSpc>
            </a:pPr>
            <a:r>
              <a:rPr lang="en-GB" altLang="en-US" sz="2400" dirty="0"/>
              <a:t>Weekly Phonic words</a:t>
            </a:r>
          </a:p>
          <a:p>
            <a:pPr eaLnBrk="1" hangingPunct="1">
              <a:lnSpc>
                <a:spcPct val="90000"/>
              </a:lnSpc>
            </a:pPr>
            <a:r>
              <a:rPr lang="en-GB" altLang="en-US" sz="2400" dirty="0"/>
              <a:t>Weekly number bonds</a:t>
            </a:r>
          </a:p>
          <a:p>
            <a:pPr eaLnBrk="1" hangingPunct="1">
              <a:lnSpc>
                <a:spcPct val="90000"/>
              </a:lnSpc>
            </a:pPr>
            <a:r>
              <a:rPr lang="en-GB" altLang="en-US" sz="2400" dirty="0"/>
              <a:t>Homework books will be handed out each Monday and needs to be returned to school by Thursday</a:t>
            </a:r>
            <a:endParaRPr lang="en-GB" altLang="en-US" sz="2400" i="1" dirty="0"/>
          </a:p>
        </p:txBody>
      </p:sp>
      <p:pic>
        <p:nvPicPr>
          <p:cNvPr id="18436" name="Picture 5" descr="tss logo transparent red">
            <a:extLst>
              <a:ext uri="{FF2B5EF4-FFF2-40B4-BE49-F238E27FC236}">
                <a16:creationId xmlns:a16="http://schemas.microsoft.com/office/drawing/2014/main" id="{4474ED4B-2B65-4A76-BCA8-48CCC8287D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EBC3F5C-8CD2-47F5-A2B4-D1D4F32AB02C}"/>
              </a:ext>
            </a:extLst>
          </p:cNvPr>
          <p:cNvSpPr>
            <a:spLocks noGrp="1" noChangeArrowheads="1"/>
          </p:cNvSpPr>
          <p:nvPr>
            <p:ph type="title"/>
          </p:nvPr>
        </p:nvSpPr>
        <p:spPr/>
        <p:txBody>
          <a:bodyPr/>
          <a:lstStyle/>
          <a:p>
            <a:pPr eaLnBrk="1" hangingPunct="1"/>
            <a:r>
              <a:rPr lang="en-GB" altLang="en-US"/>
              <a:t>Helping at home</a:t>
            </a:r>
          </a:p>
        </p:txBody>
      </p:sp>
      <p:sp>
        <p:nvSpPr>
          <p:cNvPr id="19459" name="Rectangle 3">
            <a:extLst>
              <a:ext uri="{FF2B5EF4-FFF2-40B4-BE49-F238E27FC236}">
                <a16:creationId xmlns:a16="http://schemas.microsoft.com/office/drawing/2014/main" id="{49DCBB99-C1E5-4616-B294-19D994CE4DF9}"/>
              </a:ext>
            </a:extLst>
          </p:cNvPr>
          <p:cNvSpPr>
            <a:spLocks noGrp="1" noChangeArrowheads="1"/>
          </p:cNvSpPr>
          <p:nvPr>
            <p:ph type="body" idx="1"/>
          </p:nvPr>
        </p:nvSpPr>
        <p:spPr>
          <a:xfrm>
            <a:off x="566738" y="1752600"/>
            <a:ext cx="8181975" cy="596900"/>
          </a:xfrm>
        </p:spPr>
        <p:txBody>
          <a:bodyPr/>
          <a:lstStyle/>
          <a:p>
            <a:pPr eaLnBrk="1" hangingPunct="1">
              <a:buFont typeface="Wingdings" panose="05000000000000000000" pitchFamily="2" charset="2"/>
              <a:buNone/>
            </a:pPr>
            <a:r>
              <a:rPr lang="en-GB" altLang="en-US" sz="2400"/>
              <a:t>Reading regularly and completing the homework. </a:t>
            </a:r>
          </a:p>
        </p:txBody>
      </p:sp>
      <p:sp>
        <p:nvSpPr>
          <p:cNvPr id="19460" name="Text Box 4">
            <a:extLst>
              <a:ext uri="{FF2B5EF4-FFF2-40B4-BE49-F238E27FC236}">
                <a16:creationId xmlns:a16="http://schemas.microsoft.com/office/drawing/2014/main" id="{7BCE7E64-F5E8-4EE4-BA8A-458E6334F0D8}"/>
              </a:ext>
            </a:extLst>
          </p:cNvPr>
          <p:cNvSpPr txBox="1">
            <a:spLocks noChangeArrowheads="1"/>
          </p:cNvSpPr>
          <p:nvPr/>
        </p:nvSpPr>
        <p:spPr bwMode="auto">
          <a:xfrm>
            <a:off x="582613" y="2349500"/>
            <a:ext cx="820896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Comic Sans MS" panose="030F0702030302020204" pitchFamily="66"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Comic Sans MS" panose="030F0702030302020204" pitchFamily="66"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Comic Sans MS" panose="030F0702030302020204" pitchFamily="66"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Comic Sans MS" panose="030F0702030302020204" pitchFamily="66"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Comic Sans MS" panose="030F0702030302020204" pitchFamily="66"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9pPr>
          </a:lstStyle>
          <a:p>
            <a:pPr eaLnBrk="1" hangingPunct="1">
              <a:spcBef>
                <a:spcPct val="50000"/>
              </a:spcBef>
              <a:buClrTx/>
              <a:buFontTx/>
              <a:buNone/>
            </a:pPr>
            <a:r>
              <a:rPr lang="en-GB" altLang="en-US" sz="2400"/>
              <a:t>Give your child small amounts of money to handle and spend.</a:t>
            </a:r>
          </a:p>
        </p:txBody>
      </p:sp>
      <p:sp>
        <p:nvSpPr>
          <p:cNvPr id="19461" name="Text Box 5">
            <a:extLst>
              <a:ext uri="{FF2B5EF4-FFF2-40B4-BE49-F238E27FC236}">
                <a16:creationId xmlns:a16="http://schemas.microsoft.com/office/drawing/2014/main" id="{8A7BE650-C1AB-43B0-8636-DA69AF7835B9}"/>
              </a:ext>
            </a:extLst>
          </p:cNvPr>
          <p:cNvSpPr txBox="1">
            <a:spLocks noChangeArrowheads="1"/>
          </p:cNvSpPr>
          <p:nvPr/>
        </p:nvSpPr>
        <p:spPr bwMode="auto">
          <a:xfrm>
            <a:off x="608013" y="3187700"/>
            <a:ext cx="820896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Comic Sans MS" panose="030F0702030302020204" pitchFamily="66"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Comic Sans MS" panose="030F0702030302020204" pitchFamily="66"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Comic Sans MS" panose="030F0702030302020204" pitchFamily="66"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Comic Sans MS" panose="030F0702030302020204" pitchFamily="66"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Comic Sans MS" panose="030F0702030302020204" pitchFamily="66"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9pPr>
          </a:lstStyle>
          <a:p>
            <a:pPr eaLnBrk="1" hangingPunct="1">
              <a:spcBef>
                <a:spcPct val="50000"/>
              </a:spcBef>
              <a:buClrTx/>
              <a:buFontTx/>
              <a:buNone/>
            </a:pPr>
            <a:r>
              <a:rPr lang="en-GB" altLang="en-US" sz="2400"/>
              <a:t>Play games with your children like snakes and ladders and other dice game.</a:t>
            </a:r>
          </a:p>
        </p:txBody>
      </p:sp>
      <p:sp>
        <p:nvSpPr>
          <p:cNvPr id="19462" name="Text Box 6">
            <a:extLst>
              <a:ext uri="{FF2B5EF4-FFF2-40B4-BE49-F238E27FC236}">
                <a16:creationId xmlns:a16="http://schemas.microsoft.com/office/drawing/2014/main" id="{77588A81-990D-434E-94ED-72F97E15620E}"/>
              </a:ext>
            </a:extLst>
          </p:cNvPr>
          <p:cNvSpPr txBox="1">
            <a:spLocks noChangeArrowheads="1"/>
          </p:cNvSpPr>
          <p:nvPr/>
        </p:nvSpPr>
        <p:spPr bwMode="auto">
          <a:xfrm>
            <a:off x="582613" y="4059238"/>
            <a:ext cx="8208962" cy="175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Comic Sans MS" panose="030F0702030302020204" pitchFamily="66"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Comic Sans MS" panose="030F0702030302020204" pitchFamily="66"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Comic Sans MS" panose="030F0702030302020204" pitchFamily="66"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Comic Sans MS" panose="030F0702030302020204" pitchFamily="66"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Comic Sans MS" panose="030F0702030302020204" pitchFamily="66"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9pPr>
          </a:lstStyle>
          <a:p>
            <a:pPr eaLnBrk="1" hangingPunct="1">
              <a:spcBef>
                <a:spcPct val="50000"/>
              </a:spcBef>
              <a:buClrTx/>
              <a:buFontTx/>
              <a:buNone/>
            </a:pPr>
            <a:r>
              <a:rPr lang="en-GB" altLang="en-US" sz="2400"/>
              <a:t>Play regular spelling games with your child to help them learn their spellings.</a:t>
            </a:r>
          </a:p>
          <a:p>
            <a:pPr eaLnBrk="1" hangingPunct="1">
              <a:spcBef>
                <a:spcPct val="50000"/>
              </a:spcBef>
              <a:buClrTx/>
              <a:buFontTx/>
              <a:buNone/>
            </a:pPr>
            <a:r>
              <a:rPr lang="en-GB" altLang="en-US" sz="2400"/>
              <a:t>Encourage independence – this is one of the greatest gifts you can give your child!</a:t>
            </a:r>
          </a:p>
        </p:txBody>
      </p:sp>
      <p:pic>
        <p:nvPicPr>
          <p:cNvPr id="19463" name="Picture 8" descr="tss logo transparent red">
            <a:extLst>
              <a:ext uri="{FF2B5EF4-FFF2-40B4-BE49-F238E27FC236}">
                <a16:creationId xmlns:a16="http://schemas.microsoft.com/office/drawing/2014/main" id="{C808CB7B-1C0E-4E05-8838-ECB87D3854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
            <a:extLst>
              <a:ext uri="{FF2B5EF4-FFF2-40B4-BE49-F238E27FC236}">
                <a16:creationId xmlns:a16="http://schemas.microsoft.com/office/drawing/2014/main" id="{AE614EDF-A7B7-4E02-BA28-4EC3B8A0F7BC}"/>
              </a:ext>
            </a:extLst>
          </p:cNvPr>
          <p:cNvSpPr txBox="1">
            <a:spLocks noChangeArrowheads="1"/>
          </p:cNvSpPr>
          <p:nvPr/>
        </p:nvSpPr>
        <p:spPr bwMode="auto">
          <a:xfrm>
            <a:off x="844550" y="693738"/>
            <a:ext cx="74882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Comic Sans MS" panose="030F0702030302020204" pitchFamily="66"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Comic Sans MS" panose="030F0702030302020204" pitchFamily="66"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Comic Sans MS" panose="030F0702030302020204" pitchFamily="66"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Comic Sans MS" panose="030F0702030302020204" pitchFamily="66"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Comic Sans MS" panose="030F0702030302020204" pitchFamily="66"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9pPr>
          </a:lstStyle>
          <a:p>
            <a:pPr eaLnBrk="1" hangingPunct="1">
              <a:spcBef>
                <a:spcPct val="0"/>
              </a:spcBef>
              <a:buClrTx/>
              <a:buFontTx/>
              <a:buNone/>
            </a:pPr>
            <a:r>
              <a:rPr lang="en-GB" altLang="en-US" sz="3600"/>
              <a:t>The Class News</a:t>
            </a:r>
          </a:p>
        </p:txBody>
      </p:sp>
      <p:sp>
        <p:nvSpPr>
          <p:cNvPr id="20483" name="TextBox 3">
            <a:extLst>
              <a:ext uri="{FF2B5EF4-FFF2-40B4-BE49-F238E27FC236}">
                <a16:creationId xmlns:a16="http://schemas.microsoft.com/office/drawing/2014/main" id="{269075B0-61E7-48D7-A3EA-AD40A276624A}"/>
              </a:ext>
            </a:extLst>
          </p:cNvPr>
          <p:cNvSpPr txBox="1">
            <a:spLocks noChangeArrowheads="1"/>
          </p:cNvSpPr>
          <p:nvPr/>
        </p:nvSpPr>
        <p:spPr bwMode="auto">
          <a:xfrm>
            <a:off x="684213" y="2133600"/>
            <a:ext cx="7704137"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Comic Sans MS" panose="030F0702030302020204" pitchFamily="66"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Comic Sans MS" panose="030F0702030302020204" pitchFamily="66"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Comic Sans MS" panose="030F0702030302020204" pitchFamily="66"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Comic Sans MS" panose="030F0702030302020204" pitchFamily="66"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Comic Sans MS" panose="030F0702030302020204" pitchFamily="66"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Comic Sans MS" panose="030F0702030302020204" pitchFamily="66" charset="0"/>
              </a:defRPr>
            </a:lvl9pPr>
          </a:lstStyle>
          <a:p>
            <a:pPr eaLnBrk="1" hangingPunct="1">
              <a:spcBef>
                <a:spcPct val="0"/>
              </a:spcBef>
              <a:buClrTx/>
              <a:buFontTx/>
              <a:buNone/>
            </a:pPr>
            <a:r>
              <a:rPr lang="en-GB" altLang="en-US" sz="3200"/>
              <a:t>Please check the class news on the school website. It is published every Friday and contains useful information about what we are learning in the classroom and how to support your child at home.</a:t>
            </a:r>
          </a:p>
          <a:p>
            <a:pPr eaLnBrk="1" hangingPunct="1">
              <a:spcBef>
                <a:spcPct val="0"/>
              </a:spcBef>
              <a:buClrTx/>
              <a:buFontTx/>
              <a:buNone/>
            </a:pPr>
            <a:r>
              <a:rPr lang="en-GB" altLang="en-US" sz="3200">
                <a:hlinkClick r:id="rId2"/>
              </a:rPr>
              <a:t>http://www.tssfirst.co.uk/</a:t>
            </a:r>
            <a:endParaRPr lang="en-GB" altLang="en-US" sz="3200"/>
          </a:p>
          <a:p>
            <a:pPr eaLnBrk="1" hangingPunct="1">
              <a:spcBef>
                <a:spcPct val="0"/>
              </a:spcBef>
              <a:buClrTx/>
              <a:buFontTx/>
              <a:buNone/>
            </a:pPr>
            <a:endParaRPr lang="en-GB" altLang="en-US" sz="3200">
              <a:latin typeface="Verdana" panose="020B0604030504040204" pitchFamily="34" charset="0"/>
            </a:endParaRPr>
          </a:p>
        </p:txBody>
      </p:sp>
      <p:pic>
        <p:nvPicPr>
          <p:cNvPr id="20484" name="Picture 7" descr="tss logo transparent red">
            <a:extLst>
              <a:ext uri="{FF2B5EF4-FFF2-40B4-BE49-F238E27FC236}">
                <a16:creationId xmlns:a16="http://schemas.microsoft.com/office/drawing/2014/main" id="{A0C778FE-A629-452A-8C4C-6E4509AC3F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158D3E6A-C048-44FF-99E7-63D029814563}"/>
              </a:ext>
            </a:extLst>
          </p:cNvPr>
          <p:cNvSpPr>
            <a:spLocks noGrp="1" noChangeArrowheads="1"/>
          </p:cNvSpPr>
          <p:nvPr>
            <p:ph type="title" idx="4294967295"/>
          </p:nvPr>
        </p:nvSpPr>
        <p:spPr/>
        <p:txBody>
          <a:bodyPr/>
          <a:lstStyle/>
          <a:p>
            <a:pPr eaLnBrk="1" hangingPunct="1"/>
            <a:r>
              <a:rPr lang="en-GB" altLang="en-US"/>
              <a:t>Communication with school</a:t>
            </a:r>
          </a:p>
        </p:txBody>
      </p:sp>
      <p:sp>
        <p:nvSpPr>
          <p:cNvPr id="21507" name="Rectangle 3">
            <a:extLst>
              <a:ext uri="{FF2B5EF4-FFF2-40B4-BE49-F238E27FC236}">
                <a16:creationId xmlns:a16="http://schemas.microsoft.com/office/drawing/2014/main" id="{39680113-B9C7-42DE-9830-E15847A476D9}"/>
              </a:ext>
            </a:extLst>
          </p:cNvPr>
          <p:cNvSpPr>
            <a:spLocks noGrp="1" noChangeArrowheads="1"/>
          </p:cNvSpPr>
          <p:nvPr>
            <p:ph type="body" idx="4294967295"/>
          </p:nvPr>
        </p:nvSpPr>
        <p:spPr>
          <a:xfrm>
            <a:off x="539750" y="1628775"/>
            <a:ext cx="8181975" cy="4537075"/>
          </a:xfrm>
        </p:spPr>
        <p:txBody>
          <a:bodyPr/>
          <a:lstStyle/>
          <a:p>
            <a:pPr eaLnBrk="1" hangingPunct="1">
              <a:buFont typeface="Wingdings" panose="05000000000000000000" pitchFamily="2" charset="2"/>
              <a:buNone/>
            </a:pPr>
            <a:r>
              <a:rPr lang="en-GB" altLang="en-US" sz="2400" dirty="0"/>
              <a:t>There may be occasions when you need to talk to the</a:t>
            </a:r>
          </a:p>
          <a:p>
            <a:pPr eaLnBrk="1" hangingPunct="1">
              <a:buFont typeface="Wingdings" panose="05000000000000000000" pitchFamily="2" charset="2"/>
              <a:buNone/>
            </a:pPr>
            <a:r>
              <a:rPr lang="en-GB" altLang="en-US" sz="2400" dirty="0"/>
              <a:t>class teacher. </a:t>
            </a:r>
          </a:p>
          <a:p>
            <a:pPr eaLnBrk="1" hangingPunct="1">
              <a:buFont typeface="Wingdings" panose="05000000000000000000" pitchFamily="2" charset="2"/>
              <a:buNone/>
            </a:pPr>
            <a:endParaRPr lang="en-GB" altLang="en-US" sz="2400" dirty="0"/>
          </a:p>
          <a:p>
            <a:pPr eaLnBrk="1" hangingPunct="1">
              <a:buFont typeface="Wingdings" panose="05000000000000000000" pitchFamily="2" charset="2"/>
              <a:buNone/>
            </a:pPr>
            <a:r>
              <a:rPr lang="en-GB" altLang="en-US" sz="2400" dirty="0"/>
              <a:t>If you have an important issue or enquiry regarding your child or their learning please email me: </a:t>
            </a:r>
            <a:r>
              <a:rPr lang="en-GB" altLang="en-US" sz="2400" dirty="0">
                <a:hlinkClick r:id="rId2"/>
              </a:rPr>
              <a:t>k.pugh@tssfirst.co.uk</a:t>
            </a:r>
            <a:r>
              <a:rPr lang="en-GB" altLang="en-US" sz="2400" dirty="0"/>
              <a:t> </a:t>
            </a:r>
          </a:p>
          <a:p>
            <a:pPr eaLnBrk="1" hangingPunct="1">
              <a:buFont typeface="Wingdings" panose="05000000000000000000" pitchFamily="2" charset="2"/>
              <a:buNone/>
            </a:pPr>
            <a:endParaRPr lang="en-GB" altLang="en-US" sz="2400" dirty="0"/>
          </a:p>
          <a:p>
            <a:pPr eaLnBrk="1" hangingPunct="1">
              <a:buFont typeface="Wingdings" panose="05000000000000000000" pitchFamily="2" charset="2"/>
              <a:buNone/>
            </a:pPr>
            <a:r>
              <a:rPr lang="en-GB" altLang="en-US" sz="2400" dirty="0"/>
              <a:t>Please send any operational messages to the office via phone or email.</a:t>
            </a:r>
          </a:p>
          <a:p>
            <a:pPr eaLnBrk="1" hangingPunct="1">
              <a:buFont typeface="Wingdings" panose="05000000000000000000" pitchFamily="2" charset="2"/>
              <a:buNone/>
            </a:pPr>
            <a:endParaRPr lang="en-GB" altLang="en-US" sz="2400" dirty="0"/>
          </a:p>
          <a:p>
            <a:pPr eaLnBrk="1" hangingPunct="1">
              <a:buFont typeface="Wingdings" panose="05000000000000000000" pitchFamily="2" charset="2"/>
              <a:buNone/>
            </a:pPr>
            <a:endParaRPr lang="en-GB" altLang="en-US" sz="2400" dirty="0"/>
          </a:p>
        </p:txBody>
      </p:sp>
      <p:pic>
        <p:nvPicPr>
          <p:cNvPr id="21508" name="Picture 7" descr="tss logo transparent red">
            <a:extLst>
              <a:ext uri="{FF2B5EF4-FFF2-40B4-BE49-F238E27FC236}">
                <a16:creationId xmlns:a16="http://schemas.microsoft.com/office/drawing/2014/main" id="{81CDE3E9-916B-4741-875E-4B9423A1FF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404813"/>
            <a:ext cx="11811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Custom 1">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Profile</Template>
  <TotalTime>1024</TotalTime>
  <Words>1001</Words>
  <Application>Microsoft Office PowerPoint</Application>
  <PresentationFormat>On-screen Show (4:3)</PresentationFormat>
  <Paragraphs>116</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Calibri</vt:lpstr>
      <vt:lpstr>Comic Sans MS</vt:lpstr>
      <vt:lpstr>Verdana</vt:lpstr>
      <vt:lpstr>Wingdings</vt:lpstr>
      <vt:lpstr>Profile</vt:lpstr>
      <vt:lpstr>Welcome to Year 2</vt:lpstr>
      <vt:lpstr>The School Day</vt:lpstr>
      <vt:lpstr>PE Days</vt:lpstr>
      <vt:lpstr>Equipment</vt:lpstr>
      <vt:lpstr>Healthy Eating</vt:lpstr>
      <vt:lpstr>Year 2 Maths</vt:lpstr>
      <vt:lpstr>Our Learning- Maths</vt:lpstr>
      <vt:lpstr>Year 2 Writing </vt:lpstr>
      <vt:lpstr>Our learning - English</vt:lpstr>
      <vt:lpstr>Our learning – Science</vt:lpstr>
      <vt:lpstr>Our Learning – topics</vt:lpstr>
      <vt:lpstr>Assessment</vt:lpstr>
      <vt:lpstr>Homework</vt:lpstr>
      <vt:lpstr>Helping at home</vt:lpstr>
      <vt:lpstr>PowerPoint Presentation</vt:lpstr>
      <vt:lpstr>Communication with school</vt:lpstr>
    </vt:vector>
  </TitlesOfParts>
  <Company>Bracknell Forest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2</dc:title>
  <dc:creator>Headteacher</dc:creator>
  <cp:lastModifiedBy>Kirsty Pugh</cp:lastModifiedBy>
  <cp:revision>98</cp:revision>
  <cp:lastPrinted>2014-12-05T07:15:44Z</cp:lastPrinted>
  <dcterms:created xsi:type="dcterms:W3CDTF">2012-09-08T06:35:11Z</dcterms:created>
  <dcterms:modified xsi:type="dcterms:W3CDTF">2026-09-17T15:00:15Z</dcterms:modified>
</cp:coreProperties>
</file>