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73" r:id="rId4"/>
    <p:sldId id="272" r:id="rId5"/>
    <p:sldId id="27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2FBC"/>
    <a:srgbClr val="F5891D"/>
    <a:srgbClr val="CC66FF"/>
    <a:srgbClr val="1AF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754" autoAdjust="0"/>
  </p:normalViewPr>
  <p:slideViewPr>
    <p:cSldViewPr snapToGrid="0">
      <p:cViewPr varScale="1">
        <p:scale>
          <a:sx n="73" d="100"/>
          <a:sy n="73" d="100"/>
        </p:scale>
        <p:origin x="-62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Maths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Thursday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29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Can you work out what 2D shapes are hiding behind the wall?</a:t>
            </a:r>
            <a:endParaRPr lang="en-GB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20178" r="22392" b="14286"/>
          <a:stretch/>
        </p:blipFill>
        <p:spPr bwMode="auto">
          <a:xfrm>
            <a:off x="3644538" y="757646"/>
            <a:ext cx="8055761" cy="5251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807337" y="10232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7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45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Were you right? Can you name the 2D shapes? </a:t>
            </a:r>
            <a:endParaRPr lang="en-GB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7" t="20535" r="22995" b="19286"/>
          <a:stretch/>
        </p:blipFill>
        <p:spPr bwMode="auto">
          <a:xfrm>
            <a:off x="3605347" y="979713"/>
            <a:ext cx="8022728" cy="492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519954" y="15893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1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Look at the clues for this 2D shape</a:t>
            </a:r>
            <a:endParaRPr lang="en-GB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06" t="38929" r="52712" b="50000"/>
          <a:stretch/>
        </p:blipFill>
        <p:spPr bwMode="auto">
          <a:xfrm>
            <a:off x="4624251" y="1005841"/>
            <a:ext cx="4336870" cy="137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25" t="39018" r="30992" b="48661"/>
          <a:stretch/>
        </p:blipFill>
        <p:spPr bwMode="auto">
          <a:xfrm>
            <a:off x="4624251" y="3108960"/>
            <a:ext cx="6291188" cy="2076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441577" y="55081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62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1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Activity- Can you write your own clues for each of these 2D shapes?</a:t>
            </a:r>
            <a:endParaRPr lang="en-GB" dirty="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45" t="10983" r="52677" b="15625"/>
          <a:stretch/>
        </p:blipFill>
        <p:spPr bwMode="auto">
          <a:xfrm>
            <a:off x="4284617" y="288247"/>
            <a:ext cx="3017520" cy="6295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653451" y="51162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03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651</TotalTime>
  <Words>48</Words>
  <Application>Microsoft Office PowerPoint</Application>
  <PresentationFormat>Custom</PresentationFormat>
  <Paragraphs>6</Paragraphs>
  <Slides>5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Frame</vt:lpstr>
      <vt:lpstr>Maths</vt:lpstr>
      <vt:lpstr>Can you work out what 2D shapes are hiding behind the wall?</vt:lpstr>
      <vt:lpstr>Were you right? Can you name the 2D shapes? </vt:lpstr>
      <vt:lpstr>Look at the clues for this 2D shape</vt:lpstr>
      <vt:lpstr>Activity- Can you write your own clues for each of these 2D shapes?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kirsty Pugh</dc:creator>
  <cp:lastModifiedBy>Kirsty Pugh</cp:lastModifiedBy>
  <cp:revision>81</cp:revision>
  <dcterms:created xsi:type="dcterms:W3CDTF">2020-03-24T11:18:40Z</dcterms:created>
  <dcterms:modified xsi:type="dcterms:W3CDTF">2021-01-15T11:05:28Z</dcterms:modified>
</cp:coreProperties>
</file>