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390" r:id="rId5"/>
    <p:sldId id="393" r:id="rId6"/>
    <p:sldId id="438" r:id="rId7"/>
    <p:sldId id="360" r:id="rId8"/>
    <p:sldId id="428" r:id="rId9"/>
    <p:sldId id="395" r:id="rId10"/>
    <p:sldId id="442" r:id="rId11"/>
    <p:sldId id="410" r:id="rId12"/>
    <p:sldId id="421" r:id="rId13"/>
    <p:sldId id="396" r:id="rId14"/>
    <p:sldId id="431" r:id="rId15"/>
    <p:sldId id="432" r:id="rId16"/>
    <p:sldId id="433" r:id="rId17"/>
    <p:sldId id="416" r:id="rId18"/>
    <p:sldId id="415" r:id="rId19"/>
    <p:sldId id="434" r:id="rId20"/>
    <p:sldId id="443" r:id="rId21"/>
    <p:sldId id="44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A6657-392E-472F-AEE6-6AFE8064A847}" v="6" dt="2020-02-06T16:08:46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Cooper" userId="daecdff2-2c86-45d5-9dc5-33d360948956" providerId="ADAL" clId="{977A6657-392E-472F-AEE6-6AFE8064A847}"/>
    <pc:docChg chg="custSel addSld delSld modSld">
      <pc:chgData name="Josh Cooper" userId="daecdff2-2c86-45d5-9dc5-33d360948956" providerId="ADAL" clId="{977A6657-392E-472F-AEE6-6AFE8064A847}" dt="2020-02-06T16:08:46.670" v="370" actId="207"/>
      <pc:docMkLst>
        <pc:docMk/>
      </pc:docMkLst>
      <pc:sldChg chg="modSp">
        <pc:chgData name="Josh Cooper" userId="daecdff2-2c86-45d5-9dc5-33d360948956" providerId="ADAL" clId="{977A6657-392E-472F-AEE6-6AFE8064A847}" dt="2020-02-04T10:36:05.347" v="1" actId="20577"/>
        <pc:sldMkLst>
          <pc:docMk/>
          <pc:sldMk cId="2637481266" sldId="256"/>
        </pc:sldMkLst>
        <pc:spChg chg="mod">
          <ac:chgData name="Josh Cooper" userId="daecdff2-2c86-45d5-9dc5-33d360948956" providerId="ADAL" clId="{977A6657-392E-472F-AEE6-6AFE8064A847}" dt="2020-02-04T10:36:05.347" v="1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977A6657-392E-472F-AEE6-6AFE8064A847}" dt="2020-02-06T16:08:25.612" v="363" actId="20577"/>
        <pc:sldMkLst>
          <pc:docMk/>
          <pc:sldMk cId="2707490783" sldId="393"/>
        </pc:sldMkLst>
        <pc:spChg chg="mod">
          <ac:chgData name="Josh Cooper" userId="daecdff2-2c86-45d5-9dc5-33d360948956" providerId="ADAL" clId="{977A6657-392E-472F-AEE6-6AFE8064A847}" dt="2020-02-06T16:08:25.612" v="363" actId="20577"/>
          <ac:spMkLst>
            <pc:docMk/>
            <pc:sldMk cId="2707490783" sldId="393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38:35.140" v="11" actId="20577"/>
        <pc:sldMkLst>
          <pc:docMk/>
          <pc:sldMk cId="1066827305" sldId="395"/>
        </pc:sldMkLst>
        <pc:spChg chg="mod">
          <ac:chgData name="Josh Cooper" userId="daecdff2-2c86-45d5-9dc5-33d360948956" providerId="ADAL" clId="{977A6657-392E-472F-AEE6-6AFE8064A847}" dt="2020-02-04T10:38:35.140" v="11" actId="20577"/>
          <ac:spMkLst>
            <pc:docMk/>
            <pc:sldMk cId="1066827305" sldId="395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49:56.216" v="196" actId="1038"/>
        <pc:sldMkLst>
          <pc:docMk/>
          <pc:sldMk cId="2337498730" sldId="415"/>
        </pc:sldMkLst>
        <pc:spChg chg="mod">
          <ac:chgData name="Josh Cooper" userId="daecdff2-2c86-45d5-9dc5-33d360948956" providerId="ADAL" clId="{977A6657-392E-472F-AEE6-6AFE8064A847}" dt="2020-02-04T10:49:56.216" v="196" actId="1038"/>
          <ac:spMkLst>
            <pc:docMk/>
            <pc:sldMk cId="2337498730" sldId="415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49:52.114" v="195" actId="1038"/>
        <pc:sldMkLst>
          <pc:docMk/>
          <pc:sldMk cId="667375643" sldId="416"/>
        </pc:sldMkLst>
        <pc:spChg chg="mod">
          <ac:chgData name="Josh Cooper" userId="daecdff2-2c86-45d5-9dc5-33d360948956" providerId="ADAL" clId="{977A6657-392E-472F-AEE6-6AFE8064A847}" dt="2020-02-04T10:49:52.114" v="195" actId="1038"/>
          <ac:spMkLst>
            <pc:docMk/>
            <pc:sldMk cId="667375643" sldId="416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44:26.835" v="154" actId="20577"/>
        <pc:sldMkLst>
          <pc:docMk/>
          <pc:sldMk cId="2343551633" sldId="431"/>
        </pc:sldMkLst>
        <pc:spChg chg="mod">
          <ac:chgData name="Josh Cooper" userId="daecdff2-2c86-45d5-9dc5-33d360948956" providerId="ADAL" clId="{977A6657-392E-472F-AEE6-6AFE8064A847}" dt="2020-02-04T10:44:26.835" v="154" actId="20577"/>
          <ac:spMkLst>
            <pc:docMk/>
            <pc:sldMk cId="2343551633" sldId="431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49:42.105" v="193" actId="1038"/>
        <pc:sldMkLst>
          <pc:docMk/>
          <pc:sldMk cId="3627695692" sldId="432"/>
        </pc:sldMkLst>
        <pc:picChg chg="mod">
          <ac:chgData name="Josh Cooper" userId="daecdff2-2c86-45d5-9dc5-33d360948956" providerId="ADAL" clId="{977A6657-392E-472F-AEE6-6AFE8064A847}" dt="2020-02-04T10:49:42.105" v="193" actId="1038"/>
          <ac:picMkLst>
            <pc:docMk/>
            <pc:sldMk cId="3627695692" sldId="432"/>
            <ac:picMk id="10" creationId="{A6B94CBB-03C8-401F-A4B8-48901B44C403}"/>
          </ac:picMkLst>
        </pc:picChg>
      </pc:sldChg>
      <pc:sldChg chg="modSp">
        <pc:chgData name="Josh Cooper" userId="daecdff2-2c86-45d5-9dc5-33d360948956" providerId="ADAL" clId="{977A6657-392E-472F-AEE6-6AFE8064A847}" dt="2020-02-04T10:49:47.189" v="194" actId="1038"/>
        <pc:sldMkLst>
          <pc:docMk/>
          <pc:sldMk cId="2442646267" sldId="433"/>
        </pc:sldMkLst>
        <pc:spChg chg="mod">
          <ac:chgData name="Josh Cooper" userId="daecdff2-2c86-45d5-9dc5-33d360948956" providerId="ADAL" clId="{977A6657-392E-472F-AEE6-6AFE8064A847}" dt="2020-02-04T10:44:48.331" v="157" actId="115"/>
          <ac:spMkLst>
            <pc:docMk/>
            <pc:sldMk cId="2442646267" sldId="433"/>
            <ac:spMk id="11" creationId="{950035A3-5B16-48A6-B287-3EFA160128BF}"/>
          </ac:spMkLst>
        </pc:spChg>
        <pc:picChg chg="mod">
          <ac:chgData name="Josh Cooper" userId="daecdff2-2c86-45d5-9dc5-33d360948956" providerId="ADAL" clId="{977A6657-392E-472F-AEE6-6AFE8064A847}" dt="2020-02-04T10:49:47.189" v="194" actId="1038"/>
          <ac:picMkLst>
            <pc:docMk/>
            <pc:sldMk cId="2442646267" sldId="433"/>
            <ac:picMk id="10" creationId="{A6B94CBB-03C8-401F-A4B8-48901B44C403}"/>
          </ac:picMkLst>
        </pc:picChg>
      </pc:sldChg>
      <pc:sldChg chg="modSp">
        <pc:chgData name="Josh Cooper" userId="daecdff2-2c86-45d5-9dc5-33d360948956" providerId="ADAL" clId="{977A6657-392E-472F-AEE6-6AFE8064A847}" dt="2020-02-04T10:51:58.121" v="201" actId="403"/>
        <pc:sldMkLst>
          <pc:docMk/>
          <pc:sldMk cId="1537581714" sldId="434"/>
        </pc:sldMkLst>
        <pc:spChg chg="mod">
          <ac:chgData name="Josh Cooper" userId="daecdff2-2c86-45d5-9dc5-33d360948956" providerId="ADAL" clId="{977A6657-392E-472F-AEE6-6AFE8064A847}" dt="2020-02-04T10:51:58.121" v="201" actId="403"/>
          <ac:spMkLst>
            <pc:docMk/>
            <pc:sldMk cId="1537581714" sldId="434"/>
            <ac:spMk id="19" creationId="{5252A847-DE45-4FA3-A1F8-EEBEB845FF8E}"/>
          </ac:spMkLst>
        </pc:spChg>
      </pc:sldChg>
      <pc:sldChg chg="modSp mod">
        <pc:chgData name="Josh Cooper" userId="daecdff2-2c86-45d5-9dc5-33d360948956" providerId="ADAL" clId="{977A6657-392E-472F-AEE6-6AFE8064A847}" dt="2020-02-06T16:08:46.670" v="370" actId="207"/>
        <pc:sldMkLst>
          <pc:docMk/>
          <pc:sldMk cId="1149685461" sldId="438"/>
        </pc:sldMkLst>
        <pc:spChg chg="mod">
          <ac:chgData name="Josh Cooper" userId="daecdff2-2c86-45d5-9dc5-33d360948956" providerId="ADAL" clId="{977A6657-392E-472F-AEE6-6AFE8064A847}" dt="2020-02-06T16:08:46.670" v="370" actId="207"/>
          <ac:spMkLst>
            <pc:docMk/>
            <pc:sldMk cId="1149685461" sldId="438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52:16.585" v="205" actId="403"/>
        <pc:sldMkLst>
          <pc:docMk/>
          <pc:sldMk cId="2091374170" sldId="441"/>
        </pc:sldMkLst>
        <pc:spChg chg="mod">
          <ac:chgData name="Josh Cooper" userId="daecdff2-2c86-45d5-9dc5-33d360948956" providerId="ADAL" clId="{977A6657-392E-472F-AEE6-6AFE8064A847}" dt="2020-02-04T10:52:16.585" v="205" actId="403"/>
          <ac:spMkLst>
            <pc:docMk/>
            <pc:sldMk cId="2091374170" sldId="441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977A6657-392E-472F-AEE6-6AFE8064A847}" dt="2020-02-04T10:42:38.779" v="151" actId="20577"/>
        <pc:sldMkLst>
          <pc:docMk/>
          <pc:sldMk cId="513357680" sldId="442"/>
        </pc:sldMkLst>
        <pc:spChg chg="mod">
          <ac:chgData name="Josh Cooper" userId="daecdff2-2c86-45d5-9dc5-33d360948956" providerId="ADAL" clId="{977A6657-392E-472F-AEE6-6AFE8064A847}" dt="2020-02-04T10:42:38.779" v="151" actId="20577"/>
          <ac:spMkLst>
            <pc:docMk/>
            <pc:sldMk cId="513357680" sldId="442"/>
            <ac:spMk id="19" creationId="{5252A847-DE45-4FA3-A1F8-EEBEB845FF8E}"/>
          </ac:spMkLst>
        </pc:spChg>
      </pc:sldChg>
      <pc:sldChg chg="modSp add">
        <pc:chgData name="Josh Cooper" userId="daecdff2-2c86-45d5-9dc5-33d360948956" providerId="ADAL" clId="{977A6657-392E-472F-AEE6-6AFE8064A847}" dt="2020-02-04T10:52:06.810" v="203" actId="403"/>
        <pc:sldMkLst>
          <pc:docMk/>
          <pc:sldMk cId="4008287469" sldId="443"/>
        </pc:sldMkLst>
        <pc:spChg chg="mod">
          <ac:chgData name="Josh Cooper" userId="daecdff2-2c86-45d5-9dc5-33d360948956" providerId="ADAL" clId="{977A6657-392E-472F-AEE6-6AFE8064A847}" dt="2020-02-04T10:52:06.810" v="203" actId="403"/>
          <ac:spMkLst>
            <pc:docMk/>
            <pc:sldMk cId="4008287469" sldId="443"/>
            <ac:spMk id="19" creationId="{5252A847-DE45-4FA3-A1F8-EEBEB845FF8E}"/>
          </ac:spMkLst>
        </pc:spChg>
      </pc:sldChg>
      <pc:sldChg chg="add del">
        <pc:chgData name="Josh Cooper" userId="daecdff2-2c86-45d5-9dc5-33d360948956" providerId="ADAL" clId="{977A6657-392E-472F-AEE6-6AFE8064A847}" dt="2020-02-04T10:47:14.814" v="186"/>
        <pc:sldMkLst>
          <pc:docMk/>
          <pc:sldMk cId="2968374901" sldId="444"/>
        </pc:sldMkLst>
      </pc:sldChg>
    </pc:docChg>
  </pc:docChgLst>
  <pc:docChgLst>
    <pc:chgData name="Josh Cooper" userId="daecdff2-2c86-45d5-9dc5-33d360948956" providerId="ADAL" clId="{B279C54B-6F03-4971-8824-F169F29E62B6}"/>
    <pc:docChg chg="undo custSel addSld delSld modSld">
      <pc:chgData name="Josh Cooper" userId="daecdff2-2c86-45d5-9dc5-33d360948956" providerId="ADAL" clId="{B279C54B-6F03-4971-8824-F169F29E62B6}" dt="2020-01-28T22:55:55.055" v="598" actId="20577"/>
      <pc:docMkLst>
        <pc:docMk/>
      </pc:docMkLst>
      <pc:sldChg chg="modSp">
        <pc:chgData name="Josh Cooper" userId="daecdff2-2c86-45d5-9dc5-33d360948956" providerId="ADAL" clId="{B279C54B-6F03-4971-8824-F169F29E62B6}" dt="2020-01-28T22:22:20.678" v="61" actId="20577"/>
        <pc:sldMkLst>
          <pc:docMk/>
          <pc:sldMk cId="2707490783" sldId="393"/>
        </pc:sldMkLst>
        <pc:spChg chg="mod">
          <ac:chgData name="Josh Cooper" userId="daecdff2-2c86-45d5-9dc5-33d360948956" providerId="ADAL" clId="{B279C54B-6F03-4971-8824-F169F29E62B6}" dt="2020-01-28T22:22:20.678" v="61" actId="20577"/>
          <ac:spMkLst>
            <pc:docMk/>
            <pc:sldMk cId="2707490783" sldId="393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279C54B-6F03-4971-8824-F169F29E62B6}" dt="2020-01-28T22:55:15.464" v="587" actId="20577"/>
        <pc:sldMkLst>
          <pc:docMk/>
          <pc:sldMk cId="1066827305" sldId="395"/>
        </pc:sldMkLst>
        <pc:spChg chg="mod">
          <ac:chgData name="Josh Cooper" userId="daecdff2-2c86-45d5-9dc5-33d360948956" providerId="ADAL" clId="{B279C54B-6F03-4971-8824-F169F29E62B6}" dt="2020-01-28T22:55:15.464" v="587" actId="20577"/>
          <ac:spMkLst>
            <pc:docMk/>
            <pc:sldMk cId="1066827305" sldId="395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279C54B-6F03-4971-8824-F169F29E62B6}" dt="2020-01-28T22:32:09.420" v="234" actId="207"/>
        <pc:sldMkLst>
          <pc:docMk/>
          <pc:sldMk cId="2337498730" sldId="415"/>
        </pc:sldMkLst>
        <pc:spChg chg="mod">
          <ac:chgData name="Josh Cooper" userId="daecdff2-2c86-45d5-9dc5-33d360948956" providerId="ADAL" clId="{B279C54B-6F03-4971-8824-F169F29E62B6}" dt="2020-01-28T22:32:09.420" v="234" actId="207"/>
          <ac:spMkLst>
            <pc:docMk/>
            <pc:sldMk cId="2337498730" sldId="415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279C54B-6F03-4971-8824-F169F29E62B6}" dt="2020-01-28T22:41:16.415" v="311" actId="20577"/>
        <pc:sldMkLst>
          <pc:docMk/>
          <pc:sldMk cId="667375643" sldId="416"/>
        </pc:sldMkLst>
        <pc:spChg chg="mod">
          <ac:chgData name="Josh Cooper" userId="daecdff2-2c86-45d5-9dc5-33d360948956" providerId="ADAL" clId="{B279C54B-6F03-4971-8824-F169F29E62B6}" dt="2020-01-28T22:41:16.415" v="311" actId="20577"/>
          <ac:spMkLst>
            <pc:docMk/>
            <pc:sldMk cId="667375643" sldId="416"/>
            <ac:spMk id="19" creationId="{5252A847-DE45-4FA3-A1F8-EEBEB845FF8E}"/>
          </ac:spMkLst>
        </pc:spChg>
      </pc:sldChg>
      <pc:sldChg chg="del">
        <pc:chgData name="Josh Cooper" userId="daecdff2-2c86-45d5-9dc5-33d360948956" providerId="ADAL" clId="{B279C54B-6F03-4971-8824-F169F29E62B6}" dt="2020-01-28T22:55:24.768" v="588" actId="47"/>
        <pc:sldMkLst>
          <pc:docMk/>
          <pc:sldMk cId="1833653676" sldId="429"/>
        </pc:sldMkLst>
      </pc:sldChg>
      <pc:sldChg chg="modSp">
        <pc:chgData name="Josh Cooper" userId="daecdff2-2c86-45d5-9dc5-33d360948956" providerId="ADAL" clId="{B279C54B-6F03-4971-8824-F169F29E62B6}" dt="2020-01-28T22:51:01.857" v="552" actId="6549"/>
        <pc:sldMkLst>
          <pc:docMk/>
          <pc:sldMk cId="2343551633" sldId="431"/>
        </pc:sldMkLst>
        <pc:spChg chg="mod">
          <ac:chgData name="Josh Cooper" userId="daecdff2-2c86-45d5-9dc5-33d360948956" providerId="ADAL" clId="{B279C54B-6F03-4971-8824-F169F29E62B6}" dt="2020-01-28T22:51:01.857" v="552" actId="6549"/>
          <ac:spMkLst>
            <pc:docMk/>
            <pc:sldMk cId="2343551633" sldId="431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279C54B-6F03-4971-8824-F169F29E62B6}" dt="2020-01-28T22:27:50.459" v="117" actId="20577"/>
        <pc:sldMkLst>
          <pc:docMk/>
          <pc:sldMk cId="3627695692" sldId="432"/>
        </pc:sldMkLst>
        <pc:spChg chg="mod">
          <ac:chgData name="Josh Cooper" userId="daecdff2-2c86-45d5-9dc5-33d360948956" providerId="ADAL" clId="{B279C54B-6F03-4971-8824-F169F29E62B6}" dt="2020-01-28T22:27:50.459" v="117" actId="20577"/>
          <ac:spMkLst>
            <pc:docMk/>
            <pc:sldMk cId="3627695692" sldId="432"/>
            <ac:spMk id="11" creationId="{950035A3-5B16-48A6-B287-3EFA160128BF}"/>
          </ac:spMkLst>
        </pc:spChg>
      </pc:sldChg>
      <pc:sldChg chg="modSp">
        <pc:chgData name="Josh Cooper" userId="daecdff2-2c86-45d5-9dc5-33d360948956" providerId="ADAL" clId="{B279C54B-6F03-4971-8824-F169F29E62B6}" dt="2020-01-28T22:29:58.951" v="227" actId="20577"/>
        <pc:sldMkLst>
          <pc:docMk/>
          <pc:sldMk cId="2442646267" sldId="433"/>
        </pc:sldMkLst>
        <pc:spChg chg="mod">
          <ac:chgData name="Josh Cooper" userId="daecdff2-2c86-45d5-9dc5-33d360948956" providerId="ADAL" clId="{B279C54B-6F03-4971-8824-F169F29E62B6}" dt="2020-01-28T22:29:58.951" v="227" actId="20577"/>
          <ac:spMkLst>
            <pc:docMk/>
            <pc:sldMk cId="2442646267" sldId="433"/>
            <ac:spMk id="11" creationId="{950035A3-5B16-48A6-B287-3EFA160128BF}"/>
          </ac:spMkLst>
        </pc:spChg>
      </pc:sldChg>
      <pc:sldChg chg="modSp">
        <pc:chgData name="Josh Cooper" userId="daecdff2-2c86-45d5-9dc5-33d360948956" providerId="ADAL" clId="{B279C54B-6F03-4971-8824-F169F29E62B6}" dt="2020-01-28T22:47:07.268" v="473" actId="20577"/>
        <pc:sldMkLst>
          <pc:docMk/>
          <pc:sldMk cId="1537581714" sldId="434"/>
        </pc:sldMkLst>
        <pc:spChg chg="mod">
          <ac:chgData name="Josh Cooper" userId="daecdff2-2c86-45d5-9dc5-33d360948956" providerId="ADAL" clId="{B279C54B-6F03-4971-8824-F169F29E62B6}" dt="2020-01-28T22:47:07.268" v="473" actId="20577"/>
          <ac:spMkLst>
            <pc:docMk/>
            <pc:sldMk cId="1537581714" sldId="434"/>
            <ac:spMk id="19" creationId="{5252A847-DE45-4FA3-A1F8-EEBEB845FF8E}"/>
          </ac:spMkLst>
        </pc:spChg>
      </pc:sldChg>
      <pc:sldChg chg="modSp">
        <pc:chgData name="Josh Cooper" userId="daecdff2-2c86-45d5-9dc5-33d360948956" providerId="ADAL" clId="{B279C54B-6F03-4971-8824-F169F29E62B6}" dt="2020-01-28T22:23:10.453" v="71" actId="403"/>
        <pc:sldMkLst>
          <pc:docMk/>
          <pc:sldMk cId="1149685461" sldId="438"/>
        </pc:sldMkLst>
        <pc:spChg chg="mod">
          <ac:chgData name="Josh Cooper" userId="daecdff2-2c86-45d5-9dc5-33d360948956" providerId="ADAL" clId="{B279C54B-6F03-4971-8824-F169F29E62B6}" dt="2020-01-28T22:23:10.453" v="71" actId="403"/>
          <ac:spMkLst>
            <pc:docMk/>
            <pc:sldMk cId="1149685461" sldId="438"/>
            <ac:spMk id="19" creationId="{5252A847-DE45-4FA3-A1F8-EEBEB845FF8E}"/>
          </ac:spMkLst>
        </pc:spChg>
      </pc:sldChg>
      <pc:sldChg chg="del">
        <pc:chgData name="Josh Cooper" userId="daecdff2-2c86-45d5-9dc5-33d360948956" providerId="ADAL" clId="{B279C54B-6F03-4971-8824-F169F29E62B6}" dt="2020-01-28T22:43:34.122" v="463" actId="47"/>
        <pc:sldMkLst>
          <pc:docMk/>
          <pc:sldMk cId="2311742839" sldId="439"/>
        </pc:sldMkLst>
      </pc:sldChg>
      <pc:sldChg chg="del">
        <pc:chgData name="Josh Cooper" userId="daecdff2-2c86-45d5-9dc5-33d360948956" providerId="ADAL" clId="{B279C54B-6F03-4971-8824-F169F29E62B6}" dt="2020-01-28T22:46:33.844" v="471" actId="47"/>
        <pc:sldMkLst>
          <pc:docMk/>
          <pc:sldMk cId="1396156417" sldId="440"/>
        </pc:sldMkLst>
      </pc:sldChg>
      <pc:sldChg chg="modSp add">
        <pc:chgData name="Josh Cooper" userId="daecdff2-2c86-45d5-9dc5-33d360948956" providerId="ADAL" clId="{B279C54B-6F03-4971-8824-F169F29E62B6}" dt="2020-01-28T22:47:22.343" v="474" actId="207"/>
        <pc:sldMkLst>
          <pc:docMk/>
          <pc:sldMk cId="2091374170" sldId="441"/>
        </pc:sldMkLst>
        <pc:spChg chg="mod">
          <ac:chgData name="Josh Cooper" userId="daecdff2-2c86-45d5-9dc5-33d360948956" providerId="ADAL" clId="{B279C54B-6F03-4971-8824-F169F29E62B6}" dt="2020-01-28T22:47:22.343" v="474" actId="207"/>
          <ac:spMkLst>
            <pc:docMk/>
            <pc:sldMk cId="2091374170" sldId="441"/>
            <ac:spMk id="19" creationId="{5252A847-DE45-4FA3-A1F8-EEBEB845FF8E}"/>
          </ac:spMkLst>
        </pc:spChg>
      </pc:sldChg>
      <pc:sldChg chg="modSp add">
        <pc:chgData name="Josh Cooper" userId="daecdff2-2c86-45d5-9dc5-33d360948956" providerId="ADAL" clId="{B279C54B-6F03-4971-8824-F169F29E62B6}" dt="2020-01-28T22:55:55.055" v="598" actId="20577"/>
        <pc:sldMkLst>
          <pc:docMk/>
          <pc:sldMk cId="513357680" sldId="442"/>
        </pc:sldMkLst>
        <pc:spChg chg="mod">
          <ac:chgData name="Josh Cooper" userId="daecdff2-2c86-45d5-9dc5-33d360948956" providerId="ADAL" clId="{B279C54B-6F03-4971-8824-F169F29E62B6}" dt="2020-01-28T22:55:55.055" v="598" actId="20577"/>
          <ac:spMkLst>
            <pc:docMk/>
            <pc:sldMk cId="513357680" sldId="442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D178913F-C238-4ACB-B958-04804DFC38DA}"/>
    <pc:docChg chg="modSld">
      <pc:chgData name="Victoria Worthington" userId="3602fdab-493b-4fe0-87da-353562330a36" providerId="ADAL" clId="{D178913F-C238-4ACB-B958-04804DFC38DA}" dt="2020-02-06T12:35:51.160" v="32" actId="20577"/>
      <pc:docMkLst>
        <pc:docMk/>
      </pc:docMkLst>
      <pc:sldChg chg="modSp">
        <pc:chgData name="Victoria Worthington" userId="3602fdab-493b-4fe0-87da-353562330a36" providerId="ADAL" clId="{D178913F-C238-4ACB-B958-04804DFC38DA}" dt="2020-02-06T12:35:35.890" v="31" actId="20577"/>
        <pc:sldMkLst>
          <pc:docMk/>
          <pc:sldMk cId="2343551633" sldId="431"/>
        </pc:sldMkLst>
        <pc:spChg chg="mod">
          <ac:chgData name="Victoria Worthington" userId="3602fdab-493b-4fe0-87da-353562330a36" providerId="ADAL" clId="{D178913F-C238-4ACB-B958-04804DFC38DA}" dt="2020-02-06T12:35:35.890" v="31" actId="20577"/>
          <ac:spMkLst>
            <pc:docMk/>
            <pc:sldMk cId="2343551633" sldId="431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178913F-C238-4ACB-B958-04804DFC38DA}" dt="2020-02-06T12:22:45.397" v="5" actId="20577"/>
        <pc:sldMkLst>
          <pc:docMk/>
          <pc:sldMk cId="2442646267" sldId="433"/>
        </pc:sldMkLst>
        <pc:spChg chg="mod">
          <ac:chgData name="Victoria Worthington" userId="3602fdab-493b-4fe0-87da-353562330a36" providerId="ADAL" clId="{D178913F-C238-4ACB-B958-04804DFC38DA}" dt="2020-02-06T12:22:45.397" v="5" actId="20577"/>
          <ac:spMkLst>
            <pc:docMk/>
            <pc:sldMk cId="2442646267" sldId="433"/>
            <ac:spMk id="11" creationId="{950035A3-5B16-48A6-B287-3EFA160128BF}"/>
          </ac:spMkLst>
        </pc:spChg>
      </pc:sldChg>
      <pc:sldChg chg="modSp">
        <pc:chgData name="Victoria Worthington" userId="3602fdab-493b-4fe0-87da-353562330a36" providerId="ADAL" clId="{D178913F-C238-4ACB-B958-04804DFC38DA}" dt="2020-02-06T12:34:52.734" v="26" actId="20577"/>
        <pc:sldMkLst>
          <pc:docMk/>
          <pc:sldMk cId="1537581714" sldId="434"/>
        </pc:sldMkLst>
        <pc:spChg chg="mod">
          <ac:chgData name="Victoria Worthington" userId="3602fdab-493b-4fe0-87da-353562330a36" providerId="ADAL" clId="{D178913F-C238-4ACB-B958-04804DFC38DA}" dt="2020-02-06T12:34:52.734" v="26" actId="20577"/>
          <ac:spMkLst>
            <pc:docMk/>
            <pc:sldMk cId="1537581714" sldId="434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178913F-C238-4ACB-B958-04804DFC38DA}" dt="2020-02-06T12:34:49.379" v="24" actId="20577"/>
        <pc:sldMkLst>
          <pc:docMk/>
          <pc:sldMk cId="2091374170" sldId="441"/>
        </pc:sldMkLst>
        <pc:spChg chg="mod">
          <ac:chgData name="Victoria Worthington" userId="3602fdab-493b-4fe0-87da-353562330a36" providerId="ADAL" clId="{D178913F-C238-4ACB-B958-04804DFC38DA}" dt="2020-02-06T12:34:49.379" v="24" actId="20577"/>
          <ac:spMkLst>
            <pc:docMk/>
            <pc:sldMk cId="2091374170" sldId="441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178913F-C238-4ACB-B958-04804DFC38DA}" dt="2020-02-06T12:35:51.160" v="32" actId="20577"/>
        <pc:sldMkLst>
          <pc:docMk/>
          <pc:sldMk cId="513357680" sldId="442"/>
        </pc:sldMkLst>
        <pc:spChg chg="mod">
          <ac:chgData name="Victoria Worthington" userId="3602fdab-493b-4fe0-87da-353562330a36" providerId="ADAL" clId="{D178913F-C238-4ACB-B958-04804DFC38DA}" dt="2020-02-06T12:35:51.160" v="32" actId="20577"/>
          <ac:spMkLst>
            <pc:docMk/>
            <pc:sldMk cId="513357680" sldId="442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D178913F-C238-4ACB-B958-04804DFC38DA}" dt="2020-02-06T12:34:50.979" v="25" actId="20577"/>
        <pc:sldMkLst>
          <pc:docMk/>
          <pc:sldMk cId="4008287469" sldId="443"/>
        </pc:sldMkLst>
        <pc:spChg chg="mod">
          <ac:chgData name="Victoria Worthington" userId="3602fdab-493b-4fe0-87da-353562330a36" providerId="ADAL" clId="{D178913F-C238-4ACB-B958-04804DFC38DA}" dt="2020-02-06T12:34:50.979" v="25" actId="20577"/>
          <ac:spMkLst>
            <pc:docMk/>
            <pc:sldMk cId="4008287469" sldId="443"/>
            <ac:spMk id="19" creationId="{5252A847-DE45-4FA3-A1F8-EEBEB845FF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91358-23DC-4C72-A5C7-03A3A525E01E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F01F-98A4-4D11-8173-CC293D908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3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6F01F-98A4-4D11-8173-CC293D9081C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6F01F-98A4-4D11-8173-CC293D9081C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D6503-388C-4F9E-9FB0-9053D8579D0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2 – Speech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WALT: Identify Direct &amp;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Indirect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Speech.</a:t>
            </a:r>
            <a:endParaRPr lang="en-GB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EFCB0D-9DB5-4D01-BA4C-DADF8B80F62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2F7DB65-70E4-4B4F-8C72-2436C65C81F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9" name="Picture 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D55E8B3-BE42-4C65-A7B4-6AC3D723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 descr="News And Announcements | Occupy Boston - Pag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09" y="3741820"/>
            <a:ext cx="2855495" cy="2141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Errol has tried to rewrite the speech bubble as direct speech.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television presenter announced Betsy as the winner.</a:t>
            </a: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</a:t>
            </a:r>
            <a:r>
              <a:rPr lang="en-GB" sz="2000" b="1" dirty="0">
                <a:latin typeface="Century Gothic" panose="020B0502020202020204" pitchFamily="34" charset="0"/>
              </a:rPr>
              <a:t/>
            </a:r>
            <a:br>
              <a:rPr lang="en-GB" sz="2000" b="1" dirty="0">
                <a:latin typeface="Century Gothic" panose="020B0502020202020204" pitchFamily="34" charset="0"/>
              </a:rPr>
            </a:b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33787B6-3CE2-4A9E-A3EA-600BB59229FC}"/>
              </a:ext>
            </a:extLst>
          </p:cNvPr>
          <p:cNvSpPr/>
          <p:nvPr/>
        </p:nvSpPr>
        <p:spPr>
          <a:xfrm>
            <a:off x="3687096" y="1841694"/>
            <a:ext cx="4218039" cy="1168607"/>
          </a:xfrm>
          <a:prstGeom prst="wedgeRoundRectCallout">
            <a:avLst>
              <a:gd name="adj1" fmla="val -80403"/>
              <a:gd name="adj2" fmla="val -5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Tonight’s winner is…..Betsy!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87911192-11B6-4113-A74A-5C47FB44A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231" y="1409833"/>
            <a:ext cx="1708684" cy="19143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59D69D-976A-41BE-8427-8B195E50091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236C0DD-EA76-4D04-A054-508DAC38BC1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790387B-6D88-4D91-9B4C-9DD29CB1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4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Errol has tried to rewrite the speech bubble as direct speech.</a:t>
            </a: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television presenter announced Betsy as the winner.</a:t>
            </a:r>
          </a:p>
          <a:p>
            <a:pPr lvl="0" defTabSz="685800">
              <a:defRPr/>
            </a:pPr>
            <a:endParaRPr lang="en-GB" sz="24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/>
            </a:r>
            <a:br>
              <a:rPr lang="en-GB" sz="2000" b="1" dirty="0"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Errol is incorrect. He has written the sentence as indirect speech. The sentence should read “Tonight’s winner is…Betsy!” declared the television presenter.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33787B6-3CE2-4A9E-A3EA-600BB59229FC}"/>
              </a:ext>
            </a:extLst>
          </p:cNvPr>
          <p:cNvSpPr/>
          <p:nvPr/>
        </p:nvSpPr>
        <p:spPr>
          <a:xfrm>
            <a:off x="3687096" y="1841694"/>
            <a:ext cx="4218039" cy="1168607"/>
          </a:xfrm>
          <a:prstGeom prst="wedgeRoundRectCallout">
            <a:avLst>
              <a:gd name="adj1" fmla="val -80403"/>
              <a:gd name="adj2" fmla="val -5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Tonight’s winner is…..Betsy!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87911192-11B6-4113-A74A-5C47FB44AB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6231" y="1409833"/>
            <a:ext cx="1708684" cy="191434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7000A7E-B478-472A-9825-96D55B1F65E5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2C7D8CF8-ABAC-4107-91B4-FCDD7F84970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2" name="Picture 1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4241990-12BB-4D1D-8EBF-7FF41B9A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55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B94CBB-03C8-401F-A4B8-48901B44C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" y="13587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0035A3-5B16-48A6-B287-3EFA160128B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Rewrite the speech bubble below as either direct or indirect speech.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to use the correct punctuation.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Rounded Rectangular Callout 1">
            <a:extLst>
              <a:ext uri="{FF2B5EF4-FFF2-40B4-BE49-F238E27FC236}">
                <a16:creationId xmlns:a16="http://schemas.microsoft.com/office/drawing/2014/main" id="{5805426C-2155-4AE4-973D-8D9F0A4347EB}"/>
              </a:ext>
            </a:extLst>
          </p:cNvPr>
          <p:cNvSpPr/>
          <p:nvPr/>
        </p:nvSpPr>
        <p:spPr>
          <a:xfrm>
            <a:off x="3442524" y="2401938"/>
            <a:ext cx="4482276" cy="1244124"/>
          </a:xfrm>
          <a:prstGeom prst="wedgeRoundRectCallout">
            <a:avLst>
              <a:gd name="adj1" fmla="val -64418"/>
              <a:gd name="adj2" fmla="val 2027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 bought a new pet hamster at the weekend.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A0CA3-4FC7-4BDF-B601-7DABE29AEE6A}"/>
              </a:ext>
            </a:extLst>
          </p:cNvPr>
          <p:cNvSpPr txBox="1"/>
          <p:nvPr/>
        </p:nvSpPr>
        <p:spPr>
          <a:xfrm>
            <a:off x="2030221" y="3556087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Amrit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981CFC-06A0-4B9E-9D58-38AAAC0E80D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4A3FB63A-4CC2-490A-9669-8ACEE84B231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9" name="Picture 1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4833EA9-38E5-4547-9267-54445A673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69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B94CBB-03C8-401F-A4B8-48901B44C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" y="13587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0035A3-5B16-48A6-B287-3EFA160128B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Rewrite the speech bubble below as either direct or indirect speech.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to use the correct punctuation.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(indirect speech)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Amrit announced that he had bought a new pet hamster at the weekend.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(direct speech)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Amrit announced, “I bought a pet hamster at the weekend.”</a:t>
            </a:r>
            <a:endParaRPr lang="en-GB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Rounded Rectangular Callout 1">
            <a:extLst>
              <a:ext uri="{FF2B5EF4-FFF2-40B4-BE49-F238E27FC236}">
                <a16:creationId xmlns:a16="http://schemas.microsoft.com/office/drawing/2014/main" id="{5805426C-2155-4AE4-973D-8D9F0A4347EB}"/>
              </a:ext>
            </a:extLst>
          </p:cNvPr>
          <p:cNvSpPr/>
          <p:nvPr/>
        </p:nvSpPr>
        <p:spPr>
          <a:xfrm>
            <a:off x="3442524" y="2401938"/>
            <a:ext cx="4482276" cy="1244124"/>
          </a:xfrm>
          <a:prstGeom prst="wedgeRoundRectCallout">
            <a:avLst>
              <a:gd name="adj1" fmla="val -64418"/>
              <a:gd name="adj2" fmla="val 2027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 bought a new pet hamster at the weekend</a:t>
            </a:r>
            <a:r>
              <a:rPr lang="en-GB" sz="2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A0CA3-4FC7-4BDF-B601-7DABE29AEE6A}"/>
              </a:ext>
            </a:extLst>
          </p:cNvPr>
          <p:cNvSpPr txBox="1"/>
          <p:nvPr/>
        </p:nvSpPr>
        <p:spPr>
          <a:xfrm>
            <a:off x="2030221" y="3556087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Amrit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132D9-CF3B-4B28-8BEF-F73077CC127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F18FBC2A-93CE-4C3D-9862-AC0A7993B65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9" name="Picture 18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E5B6F20-4BD0-4DD6-A0F1-796544D04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6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below using direct speech with the correct punctuation.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 ______________ _ _____ _ _  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Beth explained.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Mum agreed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__________________________________ ______________ _ _____ _ _ 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8C69C2-88CE-413B-B76F-97BAD229896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EB0DDA-ED71-4AF8-B58D-F8BC2954B78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27272B9-3CF8-431F-801E-088FC9ABD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3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Application 2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below using direct speech with the correct punctuation.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“My shoes are scuffed because I tripped up,”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Beth explained.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Mum agreed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“Yes, it’s about time that you got a new pair of shoes!”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C2BDC4-EF53-4ABA-800C-D1628A90C8E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0D959E0-7F88-4A43-9D85-561135ACECF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52C741D-546B-443C-9AFC-5DC7CD274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498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Dennis has changed the indirect speech below into 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Jian explained that he would build a large den later on.</a:t>
            </a:r>
          </a:p>
          <a:p>
            <a:pPr marL="457200" indent="-457200">
              <a:buAutoNum type="alphaUcPeriod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lphaUcPeriod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“I’m going to build a large den later today, explained Jian” excitedly.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punctuated it correctly?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D55F-9504-4D63-B6D0-514AF590305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B622A-1555-487A-AD97-A52C3CE1D84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77D33C2-7094-42B6-8FD6-E17A7282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58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Dennis has changed the indirect speech below into 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Jian explained that he would build a large den later on.</a:t>
            </a:r>
          </a:p>
          <a:p>
            <a:pPr marL="457200" indent="-457200">
              <a:buAutoNum type="alphaUcPeriod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lphaUcPeriod"/>
            </a:pPr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“I’m going to build a large den later today, explained Jian” excitedly.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punctuated it correctly?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Dennis hasn’t punctuated the speech correctly because…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D55F-9504-4D63-B6D0-514AF590305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B622A-1555-487A-AD97-A52C3CE1D84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77D33C2-7094-42B6-8FD6-E17A7282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287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Dennis has changed the indirect speech below into direct speech.</a:t>
            </a:r>
          </a:p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Jian explained that he would build a large den later on.</a:t>
            </a:r>
          </a:p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“I’m going to build a large den later today, explained Jian” excitedly.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he punctuated it correctly?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Dennis hasn’t punctuated the speech correctly because the inverted commas should close after the comma instead. The sentence should read “I’m going to build a large den later today,” explained Jian excitedly.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4D55F-9504-4D63-B6D0-514AF590305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B622A-1555-487A-AD97-A52C3CE1D84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77D33C2-7094-42B6-8FD6-E17A72823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37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inverted commas to punctuate the direct speech.</a:t>
            </a: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Can we play on your PlayStation after tea? Jim asked enthusiastically.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Tom said, You can go to my house after school and play on my game console.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5EA617-7A48-4503-A025-37AA41E16AA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AA470F0D-D3A3-4852-8B9B-55455DDCDB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BE491BA-9901-47CF-A1B6-D440E52A4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4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inverted commas to punctuate the direct speech.</a:t>
            </a: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we play on your PlayStation after tea?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”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Jim asked enthusiastically.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Tom said, 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 can go to my house after school and play on my game console.</a:t>
            </a:r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”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BE7665-BF58-45DB-B062-D42284D6AD1A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7D9B3B26-3943-4A43-98AE-EC5A454EE37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8" name="Picture 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DE45ECD-C788-4FF4-9EBE-58C4E8A94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968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containing indirect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9B32EB-618C-45CF-850A-A9C4579B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71182"/>
              </p:ext>
            </p:extLst>
          </p:nvPr>
        </p:nvGraphicFramePr>
        <p:xfrm>
          <a:off x="413519" y="2069426"/>
          <a:ext cx="8166372" cy="3079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747">
                  <a:extLst>
                    <a:ext uri="{9D8B030D-6E8A-4147-A177-3AD203B41FA5}">
                      <a16:colId xmlns:a16="http://schemas.microsoft.com/office/drawing/2014/main" val="2491914725"/>
                    </a:ext>
                  </a:extLst>
                </a:gridCol>
                <a:gridCol w="5688000">
                  <a:extLst>
                    <a:ext uri="{9D8B030D-6E8A-4147-A177-3AD203B41FA5}">
                      <a16:colId xmlns:a16="http://schemas.microsoft.com/office/drawing/2014/main" val="3127609692"/>
                    </a:ext>
                  </a:extLst>
                </a:gridCol>
                <a:gridCol w="540225">
                  <a:extLst>
                    <a:ext uri="{9D8B030D-6E8A-4147-A177-3AD203B41FA5}">
                      <a16:colId xmlns:a16="http://schemas.microsoft.com/office/drawing/2014/main" val="490897843"/>
                    </a:ext>
                  </a:extLst>
                </a:gridCol>
                <a:gridCol w="1004400">
                  <a:extLst>
                    <a:ext uri="{9D8B030D-6E8A-4147-A177-3AD203B41FA5}">
                      <a16:colId xmlns:a16="http://schemas.microsoft.com/office/drawing/2014/main" val="1936940904"/>
                    </a:ext>
                  </a:extLst>
                </a:gridCol>
              </a:tblGrid>
              <a:tr h="1003200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weather presenter said it is going to snow later today.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3377" marR="93377" marT="77171" marB="771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985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95067"/>
                  </a:ext>
                </a:extLst>
              </a:tr>
              <a:tr h="1003200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 shouted, “It’s snowing outside!”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3377" marR="93377" marT="77171" marB="771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06847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70575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E322BF6-07E2-4EDC-A793-FB1CDD2550A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0285312-E1DE-4813-BCE3-DE5607E959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2A7A97C-0D7F-46DA-A2E2-6CB5EA60E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sentence containing indirect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9B32EB-618C-45CF-850A-A9C4579BB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284044"/>
              </p:ext>
            </p:extLst>
          </p:nvPr>
        </p:nvGraphicFramePr>
        <p:xfrm>
          <a:off x="413519" y="2069426"/>
          <a:ext cx="8166372" cy="30791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747">
                  <a:extLst>
                    <a:ext uri="{9D8B030D-6E8A-4147-A177-3AD203B41FA5}">
                      <a16:colId xmlns:a16="http://schemas.microsoft.com/office/drawing/2014/main" val="2491914725"/>
                    </a:ext>
                  </a:extLst>
                </a:gridCol>
                <a:gridCol w="5688000">
                  <a:extLst>
                    <a:ext uri="{9D8B030D-6E8A-4147-A177-3AD203B41FA5}">
                      <a16:colId xmlns:a16="http://schemas.microsoft.com/office/drawing/2014/main" val="3127609692"/>
                    </a:ext>
                  </a:extLst>
                </a:gridCol>
                <a:gridCol w="540225">
                  <a:extLst>
                    <a:ext uri="{9D8B030D-6E8A-4147-A177-3AD203B41FA5}">
                      <a16:colId xmlns:a16="http://schemas.microsoft.com/office/drawing/2014/main" val="490897843"/>
                    </a:ext>
                  </a:extLst>
                </a:gridCol>
                <a:gridCol w="1004400">
                  <a:extLst>
                    <a:ext uri="{9D8B030D-6E8A-4147-A177-3AD203B41FA5}">
                      <a16:colId xmlns:a16="http://schemas.microsoft.com/office/drawing/2014/main" val="1936940904"/>
                    </a:ext>
                  </a:extLst>
                </a:gridCol>
              </a:tblGrid>
              <a:tr h="1003200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The weather presenter said it is going to snow later today.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3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377" marR="93377" marT="77171" marB="7717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985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795067"/>
                  </a:ext>
                </a:extLst>
              </a:tr>
              <a:tr h="1003200"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Ben shouted, “It’s snowing outside!”</a:t>
                      </a:r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3900" dirty="0"/>
                    </a:p>
                  </a:txBody>
                  <a:tcPr marL="93377" marR="93377" marT="77171" marB="77171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06847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93377" marR="93377" marT="77171" marB="7717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70575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BA75566-182C-4ACD-A52D-91D1DE8539C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FE2716-83F5-43F8-969A-44996FC114A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833E5AE-F36B-4475-B4AA-92EA04E3C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23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sentence below contains 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“Jacob, please can you hand out the maths books?” asked Mrs Scott.</a:t>
            </a:r>
          </a:p>
          <a:p>
            <a:pPr>
              <a:lnSpc>
                <a:spcPct val="20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>
              <a:lnSpc>
                <a:spcPct val="20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EEBED5-B941-492B-83D8-23F841BB6B5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1D8CC3-F8B2-41F8-A55A-36F7B9D77BA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9CCA68F-C6D9-4691-AD07-AC32EA5CB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8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sentence below contains 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“Jacob, please can you hand out the maths books?” asked Mrs Scott.</a:t>
            </a:r>
          </a:p>
          <a:p>
            <a:pPr>
              <a:lnSpc>
                <a:spcPct val="20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True. Punctuation for speech is used and the words that Mrs Scott has spoken are repeated exactly.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EEBED5-B941-492B-83D8-23F841BB6B5E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1D8CC3-F8B2-41F8-A55A-36F7B9D77BA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9CCA68F-C6D9-4691-AD07-AC32EA5CB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335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any errors in the sentence below containing indirect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Yesterday, my friend asked me if you want to play out?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9EDC73-A52E-4F84-AA1A-B8DD85AF06D3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9C9AD7E-504D-4D13-944F-AAC19C48805F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5CB9557-D77E-4E2C-A514-D7B09291C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197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any errors in the sentence below containing indirect speech.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Yesterday, my friend asked me if 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want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to play out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Yesterday, my friend asked me if I wanted to play out.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29C2B4-2587-4A87-9088-739F220D83F8}"/>
              </a:ext>
            </a:extLst>
          </p:cNvPr>
          <p:cNvSpPr/>
          <p:nvPr/>
        </p:nvSpPr>
        <p:spPr>
          <a:xfrm>
            <a:off x="6045200" y="2418080"/>
            <a:ext cx="802640" cy="711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32E67E-D6E7-4C2B-889B-105A7CD661FA}"/>
              </a:ext>
            </a:extLst>
          </p:cNvPr>
          <p:cNvSpPr/>
          <p:nvPr/>
        </p:nvSpPr>
        <p:spPr>
          <a:xfrm>
            <a:off x="6847840" y="2418080"/>
            <a:ext cx="934720" cy="711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715E73-629C-4FB2-A88C-2620209D3EA3}"/>
              </a:ext>
            </a:extLst>
          </p:cNvPr>
          <p:cNvSpPr/>
          <p:nvPr/>
        </p:nvSpPr>
        <p:spPr>
          <a:xfrm>
            <a:off x="1625600" y="3129280"/>
            <a:ext cx="558800" cy="497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55114F-B143-47CA-9424-196A2EEB0AE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DCC899A5-55E2-4FBE-B57E-C4EBD499DFB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2019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F594154-90D1-4408-B301-616C2DD4E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56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D8B0B8-3065-420F-A082-6536EB67BB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c7a0828-c5e4-45f8-a074-18a8fdc88ec6"/>
    <ds:schemaRef ds:uri="86144f90-c7b6-48d0-aae5-f5e9e48cc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869</Words>
  <Application>Microsoft Office PowerPoint</Application>
  <PresentationFormat>On-screen Show (4:3)</PresentationFormat>
  <Paragraphs>262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Direct Speech or Indirect Speech</dc:title>
  <dc:creator>Ashleigh Sobol</dc:creator>
  <cp:lastModifiedBy>Helen Dewar</cp:lastModifiedBy>
  <cp:revision>7</cp:revision>
  <dcterms:created xsi:type="dcterms:W3CDTF">2018-03-17T10:08:43Z</dcterms:created>
  <dcterms:modified xsi:type="dcterms:W3CDTF">2021-01-14T09:15:00Z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