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3141CB-127D-49F1-9040-712B5A4EFE61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171CCA-D317-4293-B904-4E99A9E15EE8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 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 am learning to describe </a:t>
            </a:r>
            <a:r>
              <a:rPr lang="en-GB" sz="28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my position using words like ‘behind’ or ‘next to’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9"/>
    </mc:Choice>
    <mc:Fallback xmlns="">
      <p:transition spd="slow" advTm="2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position?</a:t>
            </a:r>
            <a:endParaRPr lang="en-GB" dirty="0">
              <a:solidFill>
                <a:srgbClr val="046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 of something is where it is situated and we use special words to describe the position of something or someone. We use words like:</a:t>
            </a:r>
          </a:p>
          <a:p>
            <a:pPr marL="342900" indent="-342900">
              <a:buFontTx/>
              <a:buChar char="-"/>
            </a:pPr>
            <a:r>
              <a:rPr lang="pt-BR" sz="2400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front of </a:t>
            </a:r>
          </a:p>
          <a:p>
            <a:pPr marL="342900" indent="-342900">
              <a:buFontTx/>
              <a:buChar char="-"/>
            </a:pPr>
            <a:r>
              <a:rPr lang="pt-BR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to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</a:t>
            </a:r>
          </a:p>
          <a:p>
            <a:pPr marL="342900" indent="-342900">
              <a:buFontTx/>
              <a:buChar char="-"/>
            </a:pPr>
            <a:r>
              <a:rPr lang="pt-BR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endParaRPr lang="en-GB" sz="2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7953"/>
            <a:ext cx="3000374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2"/>
    </mc:Choice>
    <mc:Fallback xmlns="">
      <p:transition spd="slow" advTm="4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</a:t>
            </a:r>
            <a:endParaRPr lang="en-GB" dirty="0">
              <a:solidFill>
                <a:srgbClr val="046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8113"/>
            <a:ext cx="3660077" cy="18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8"/>
    </mc:Choice>
    <mc:Fallback xmlns="">
      <p:transition spd="slow" advTm="6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6717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1"/>
    </mc:Choice>
    <mc:Fallback xmlns="">
      <p:transition spd="slow" advTm="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6717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"/>
    </mc:Choice>
    <mc:Fallback xmlns="">
      <p:transition spd="slow" advTm="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538810" cy="22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"/>
    </mc:Choice>
    <mc:Fallback xmlns="">
      <p:transition spd="slow" advTm="4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 smtClean="0">
                <a:solidFill>
                  <a:srgbClr val="04617B"/>
                </a:solidFill>
                <a:latin typeface="HfW cursive"/>
              </a:rPr>
            </a:br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 smtClean="0">
                <a:solidFill>
                  <a:srgbClr val="04617B"/>
                </a:solidFill>
                <a:latin typeface="HfW cursive"/>
              </a:rPr>
            </a:br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 smtClean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 smtClean="0">
                <a:solidFill>
                  <a:srgbClr val="04617B"/>
                </a:solidFill>
                <a:latin typeface="HfW cursive"/>
              </a:rPr>
            </a:br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 smtClean="0">
                <a:solidFill>
                  <a:srgbClr val="04617B"/>
                </a:solidFill>
                <a:latin typeface="HfW cursive"/>
              </a:rPr>
            </a:br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>
                <a:solidFill>
                  <a:srgbClr val="04617B"/>
                </a:solidFill>
                <a:latin typeface="HfW cursive"/>
              </a:rPr>
              <a:t/>
            </a:r>
            <a:br>
              <a:rPr lang="en-GB" dirty="0">
                <a:solidFill>
                  <a:srgbClr val="04617B"/>
                </a:solidFill>
                <a:latin typeface="HfW cursive"/>
              </a:rPr>
            </a:br>
            <a:r>
              <a:rPr lang="en-GB" dirty="0" smtClean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challenge: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going to do an activity with your grown up using a teddy bear or your favourite toy.</a:t>
            </a:r>
          </a:p>
          <a:p>
            <a:pPr marL="285750" indent="-285750">
              <a:buFontTx/>
              <a:buChar char="-"/>
            </a:pPr>
            <a:endParaRPr lang="pt-BR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your grown up are going to take it for a walk around the house and garden and place it in different areas such as on the bench, next to the tree.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grown up will ask you where the bear/toy is and you will answer using the correct language such as: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next to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front of</a:t>
            </a:r>
          </a:p>
          <a:p>
            <a:pPr marL="285750" indent="-285750">
              <a:buFontTx/>
              <a:buChar char="-"/>
            </a:pPr>
            <a:endParaRPr lang="pt-BR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the correct language (words) to describe their position?</a:t>
            </a:r>
            <a:endParaRPr lang="pt-BR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57"/>
    </mc:Choice>
    <mc:Fallback xmlns="">
      <p:transition spd="slow" advTm="62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1463</TotalTime>
  <Words>167</Words>
  <Application>Microsoft Office PowerPoint</Application>
  <PresentationFormat>On-screen Show (4:3)</PresentationFormat>
  <Paragraphs>23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Reception Maths Thursday</vt:lpstr>
      <vt:lpstr>What is a position?</vt:lpstr>
      <vt:lpstr>On top</vt:lpstr>
      <vt:lpstr> Next to</vt:lpstr>
      <vt:lpstr> Inside</vt:lpstr>
      <vt:lpstr> Under</vt:lpstr>
      <vt:lpstr>          Today’s challenge: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2</dc:title>
  <dc:creator>Lauren Frank</dc:creator>
  <cp:lastModifiedBy>Lauren Frank</cp:lastModifiedBy>
  <cp:revision>12</cp:revision>
  <dcterms:created xsi:type="dcterms:W3CDTF">2021-01-14T13:22:45Z</dcterms:created>
  <dcterms:modified xsi:type="dcterms:W3CDTF">2021-01-17T16:34:24Z</dcterms:modified>
</cp:coreProperties>
</file>