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2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3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8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6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21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4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3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6FAC-4137-4F54-93F1-822CFA0F2C4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32A5-4D18-4665-870C-C67FAF051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7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Maths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Subtraction using Maths Frog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10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WALT: use maths frog and a number </a:t>
            </a:r>
            <a:r>
              <a:rPr lang="en-GB" dirty="0"/>
              <a:t>l</a:t>
            </a:r>
            <a:r>
              <a:rPr lang="en-GB" dirty="0" smtClean="0"/>
              <a:t>ine to subtract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video from yesterday (Abacus allocation) if you need reminding of how Maths Frog helps us subtract.</a:t>
            </a:r>
          </a:p>
          <a:p>
            <a:r>
              <a:rPr lang="en-GB" dirty="0" smtClean="0"/>
              <a:t>Maths Frog is not scared of big numbers so we are going to use some bigger numbers today.</a:t>
            </a:r>
          </a:p>
          <a:p>
            <a:r>
              <a:rPr lang="en-GB" dirty="0" smtClean="0"/>
              <a:t>You will do exactly the same thing as we have always done with Maths Frog: start with the baby number, jump to the next 10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9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There are two levels of challenge. If you are not yet feeling confident or want to consolidate the work from yesterday start at the beginning of Challenge 1.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If you want a little bit more of a challenge then start at number 10; some of the calculations will cross the 100s.</a:t>
            </a:r>
          </a:p>
          <a:p>
            <a:endParaRPr lang="en-GB" sz="2800" dirty="0" smtClean="0"/>
          </a:p>
          <a:p>
            <a:r>
              <a:rPr lang="en-GB" sz="2800" dirty="0" smtClean="0"/>
              <a:t>If you want to push yourself a little more and use some bigger numbers and practise crossing the 100s, then have a go at Challenge 2. </a:t>
            </a:r>
          </a:p>
          <a:p>
            <a:endParaRPr lang="en-GB" sz="2800" dirty="0" smtClean="0"/>
          </a:p>
          <a:p>
            <a:r>
              <a:rPr lang="en-GB" sz="2800" dirty="0" smtClean="0"/>
              <a:t>You can change challenges if you want to.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4434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Challenge 1: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283 – 248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155 – 127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272 – 236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393 – 367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164 – 125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271 – 238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384 – 348 =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252 – 216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273 – 235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481 – 444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373 – 326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309 – 284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403 – 386 =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311 – 285 =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67944" y="793006"/>
            <a:ext cx="3024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15. There are 402 pupils in a school. On Monday only 377 children come to school. How many were away?</a:t>
            </a:r>
          </a:p>
          <a:p>
            <a:r>
              <a:rPr lang="en-GB" sz="2400" dirty="0" smtClean="0"/>
              <a:t>James had £310 before going shopping. He had £268 when he returned home. How much did he spend?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13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Challenge 1 answers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168352" cy="479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90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00" y="118363"/>
            <a:ext cx="8229600" cy="934373"/>
          </a:xfrm>
        </p:spPr>
        <p:txBody>
          <a:bodyPr/>
          <a:lstStyle/>
          <a:p>
            <a:pPr algn="l"/>
            <a:r>
              <a:rPr lang="en-GB" dirty="0" smtClean="0"/>
              <a:t>Challenge 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2928" y="1052736"/>
            <a:ext cx="8437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10. 785 – 717 =</a:t>
            </a:r>
          </a:p>
          <a:p>
            <a:r>
              <a:rPr lang="en-GB" dirty="0" smtClean="0"/>
              <a:t>11. 592 – 515 =</a:t>
            </a:r>
          </a:p>
          <a:p>
            <a:r>
              <a:rPr lang="en-GB" dirty="0" smtClean="0"/>
              <a:t>12. 493 – 426 =</a:t>
            </a:r>
          </a:p>
          <a:p>
            <a:r>
              <a:rPr lang="en-GB" dirty="0" smtClean="0"/>
              <a:t>13. 381 – 318 =</a:t>
            </a:r>
          </a:p>
          <a:p>
            <a:r>
              <a:rPr lang="en-GB" dirty="0" smtClean="0"/>
              <a:t>14. 201 – 146 =</a:t>
            </a:r>
          </a:p>
          <a:p>
            <a:r>
              <a:rPr lang="en-GB" dirty="0" smtClean="0"/>
              <a:t>15. 513 – 477 =</a:t>
            </a:r>
          </a:p>
          <a:p>
            <a:r>
              <a:rPr lang="en-GB" dirty="0" smtClean="0"/>
              <a:t>16. 413 – 388 =</a:t>
            </a:r>
          </a:p>
          <a:p>
            <a:r>
              <a:rPr lang="en-GB" dirty="0" smtClean="0"/>
              <a:t>17. 234 – 187 =</a:t>
            </a:r>
          </a:p>
          <a:p>
            <a:r>
              <a:rPr lang="en-GB" dirty="0" smtClean="0"/>
              <a:t>18. 421 – 368 =</a:t>
            </a:r>
          </a:p>
          <a:p>
            <a:r>
              <a:rPr lang="en-GB" dirty="0" smtClean="0"/>
              <a:t>19. 322 – 267 =</a:t>
            </a:r>
          </a:p>
          <a:p>
            <a:r>
              <a:rPr lang="en-GB" dirty="0" smtClean="0"/>
              <a:t>20. 531 – 455 =</a:t>
            </a:r>
          </a:p>
          <a:p>
            <a:r>
              <a:rPr lang="en-GB" dirty="0" smtClean="0"/>
              <a:t>21. In the high jump Sally jumps 208 cm and Joel jumps 169cm. How much higher does Sally jump?</a:t>
            </a:r>
          </a:p>
          <a:p>
            <a:r>
              <a:rPr lang="en-GB" dirty="0" smtClean="0"/>
              <a:t>22. There are 412 parents in the hall to see the school play. 365 of them are women, how many are men?</a:t>
            </a:r>
          </a:p>
          <a:p>
            <a:r>
              <a:rPr lang="en-GB" dirty="0" smtClean="0"/>
              <a:t>23. </a:t>
            </a:r>
            <a:r>
              <a:rPr lang="en-GB" dirty="0" err="1" smtClean="0"/>
              <a:t>Nisha</a:t>
            </a:r>
            <a:r>
              <a:rPr lang="en-GB" dirty="0" smtClean="0"/>
              <a:t> has £278. She wants to buy a phone that costs £311. How much more money does she need?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60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Challenge 2 answers: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240275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5" y="3501008"/>
            <a:ext cx="218188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25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Thursday Maths lesson</vt:lpstr>
      <vt:lpstr>WALT: use maths frog and a number line to subtract</vt:lpstr>
      <vt:lpstr>PowerPoint Presentation</vt:lpstr>
      <vt:lpstr>PowerPoint Presentation</vt:lpstr>
      <vt:lpstr>Challenge 1 answers</vt:lpstr>
      <vt:lpstr>Challenge 2</vt:lpstr>
      <vt:lpstr>Challenge 2 answers: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Maths lesson</dc:title>
  <dc:creator>Emily Manners</dc:creator>
  <cp:lastModifiedBy>Emily Manners</cp:lastModifiedBy>
  <cp:revision>3</cp:revision>
  <dcterms:created xsi:type="dcterms:W3CDTF">2021-01-22T12:27:25Z</dcterms:created>
  <dcterms:modified xsi:type="dcterms:W3CDTF">2021-01-22T12:55:03Z</dcterms:modified>
</cp:coreProperties>
</file>