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5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2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1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7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  <a:r>
              <a:rPr lang="en-GB" dirty="0" smtClean="0"/>
              <a:t> </a:t>
            </a:r>
            <a:r>
              <a:rPr lang="en-GB" dirty="0" smtClean="0"/>
              <a:t>English Lesson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Writing our Julia Donaldson non-fiction books </a:t>
            </a:r>
          </a:p>
        </p:txBody>
      </p:sp>
    </p:spTree>
    <p:extLst>
      <p:ext uri="{BB962C8B-B14F-4D97-AF65-F5344CB8AC3E}">
        <p14:creationId xmlns:p14="http://schemas.microsoft.com/office/powerpoint/2010/main" val="100892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Today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Picture 2" descr="Meet Children's Laureate 2011-2013 Julia Donaldson | BookTru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2204864"/>
            <a:ext cx="53307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Today we are going to use our plan </a:t>
            </a:r>
            <a:endParaRPr lang="en-GB" sz="2800" dirty="0"/>
          </a:p>
          <a:p>
            <a:r>
              <a:rPr lang="en-GB" sz="2800" dirty="0" smtClean="0"/>
              <a:t>from yesterday to write 3 </a:t>
            </a:r>
          </a:p>
          <a:p>
            <a:r>
              <a:rPr lang="en-GB" sz="2800" dirty="0" smtClean="0"/>
              <a:t>pages of our non-fiction book. </a:t>
            </a:r>
          </a:p>
          <a:p>
            <a:endParaRPr lang="en-GB" sz="2800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page will need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 heading</a:t>
            </a:r>
          </a:p>
          <a:p>
            <a:pPr marL="0" indent="0">
              <a:buNone/>
            </a:pPr>
            <a:r>
              <a:rPr lang="en-GB" sz="2800" dirty="0" smtClean="0"/>
              <a:t>2 facts  </a:t>
            </a:r>
          </a:p>
          <a:p>
            <a:pPr marL="0" indent="0">
              <a:buNone/>
            </a:pPr>
            <a:r>
              <a:rPr lang="en-GB" sz="2800" dirty="0" smtClean="0"/>
              <a:t>A picture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Read your sentences to check they make sense and that you have used capital letters and full stops.  </a:t>
            </a:r>
            <a:endParaRPr lang="en-GB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Early life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Julia Donaldson was born in London. When she was growing up she had a cat called Geoffrey. </a:t>
            </a:r>
          </a:p>
          <a:p>
            <a:pPr marL="0" indent="0">
              <a:buNone/>
            </a:pPr>
            <a:r>
              <a:rPr lang="en-GB" sz="2400" dirty="0" smtClean="0"/>
              <a:t>Julia Donaldson went to University to study Drama and French. She met her husband Malcom at university. </a:t>
            </a:r>
          </a:p>
        </p:txBody>
      </p:sp>
      <p:pic>
        <p:nvPicPr>
          <p:cNvPr id="1026" name="Picture 2" descr="Julia Donaldson: 'I didn't want to be a writer, I wanted to be an actress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87" y="4437112"/>
            <a:ext cx="26802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Once you have written your 3 pages I would like you to check:</a:t>
            </a:r>
          </a:p>
          <a:p>
            <a:r>
              <a:rPr lang="en-GB" dirty="0" smtClean="0"/>
              <a:t>Your sentence makes sense</a:t>
            </a:r>
          </a:p>
          <a:p>
            <a:r>
              <a:rPr lang="en-GB" dirty="0" smtClean="0"/>
              <a:t>You have used capital letters correctly</a:t>
            </a:r>
          </a:p>
          <a:p>
            <a:r>
              <a:rPr lang="en-GB" dirty="0" smtClean="0"/>
              <a:t>You have used full stops correctly </a:t>
            </a:r>
          </a:p>
          <a:p>
            <a:r>
              <a:rPr lang="en-GB" smtClean="0"/>
              <a:t>You </a:t>
            </a:r>
            <a:r>
              <a:rPr lang="en-GB" dirty="0" smtClean="0"/>
              <a:t>have a picture on each page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137</Words>
  <Application>Microsoft Office PowerPoint</Application>
  <PresentationFormat>On-screen Show (4:3)</PresentationFormat>
  <Paragraphs>23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Thursday English Lesson </vt:lpstr>
      <vt:lpstr>Today</vt:lpstr>
      <vt:lpstr>Each page will need</vt:lpstr>
      <vt:lpstr>Example</vt:lpstr>
      <vt:lpstr>Checking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Donaldson</dc:title>
  <dc:creator>ebray</dc:creator>
  <cp:lastModifiedBy>Hannah Horth</cp:lastModifiedBy>
  <cp:revision>19</cp:revision>
  <dcterms:created xsi:type="dcterms:W3CDTF">2014-03-13T16:25:09Z</dcterms:created>
  <dcterms:modified xsi:type="dcterms:W3CDTF">2021-01-22T15:06:00Z</dcterms:modified>
</cp:coreProperties>
</file>