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73" r:id="rId4"/>
    <p:sldId id="272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FBC"/>
    <a:srgbClr val="F5891D"/>
    <a:srgbClr val="CC66FF"/>
    <a:srgbClr val="1AF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754" autoAdjust="0"/>
  </p:normalViewPr>
  <p:slideViewPr>
    <p:cSldViewPr snapToGrid="0">
      <p:cViewPr varScale="1">
        <p:scale>
          <a:sx n="73" d="100"/>
          <a:sy n="73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Tuesday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29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Carroll Diagrams- what do you notice about them? How do they work? 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4" t="31785" r="24802" b="11249"/>
          <a:stretch/>
        </p:blipFill>
        <p:spPr bwMode="auto">
          <a:xfrm>
            <a:off x="3579223" y="940526"/>
            <a:ext cx="8192744" cy="5094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98778" y="10668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7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77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Look at this Carroll diagram. One of the shapes is in the wrong place. Can you work out which one?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9" t="20893" r="38758" b="25357"/>
          <a:stretch/>
        </p:blipFill>
        <p:spPr bwMode="auto">
          <a:xfrm>
            <a:off x="3555437" y="727813"/>
            <a:ext cx="8045160" cy="5528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33463" y="1182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Activity-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8" t="18393" r="15867" b="8571"/>
          <a:stretch/>
        </p:blipFill>
        <p:spPr bwMode="auto">
          <a:xfrm>
            <a:off x="2704011" y="738049"/>
            <a:ext cx="9026434" cy="5342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06891" y="26343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Challenge- if you are feeling confident you could try this Carroll diagram instead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9" t="14642" r="15867" b="11786"/>
          <a:stretch/>
        </p:blipFill>
        <p:spPr bwMode="auto">
          <a:xfrm>
            <a:off x="3082834" y="731518"/>
            <a:ext cx="9013372" cy="538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480766" y="32874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4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626</TotalTime>
  <Words>53</Words>
  <Application>Microsoft Office PowerPoint</Application>
  <PresentationFormat>Custom</PresentationFormat>
  <Paragraphs>6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Frame</vt:lpstr>
      <vt:lpstr>Maths</vt:lpstr>
      <vt:lpstr>Carroll Diagrams- what do you notice about them? How do they work? </vt:lpstr>
      <vt:lpstr>Look at this Carroll diagram. One of the shapes is in the wrong place. Can you work out which one?</vt:lpstr>
      <vt:lpstr>Activity-</vt:lpstr>
      <vt:lpstr>Challenge- if you are feeling confident you could try this Carroll diagram instead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kirsty Pugh</dc:creator>
  <cp:lastModifiedBy>Kirsty Pugh</cp:lastModifiedBy>
  <cp:revision>76</cp:revision>
  <dcterms:created xsi:type="dcterms:W3CDTF">2020-03-24T11:18:40Z</dcterms:created>
  <dcterms:modified xsi:type="dcterms:W3CDTF">2021-01-21T15:29:20Z</dcterms:modified>
</cp:coreProperties>
</file>