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A829-A292-46E7-A9F2-0C4827DC6C5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6F50-BE4A-42E3-AC65-4208D7497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02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A829-A292-46E7-A9F2-0C4827DC6C5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6F50-BE4A-42E3-AC65-4208D7497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227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A829-A292-46E7-A9F2-0C4827DC6C5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6F50-BE4A-42E3-AC65-4208D7497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26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A829-A292-46E7-A9F2-0C4827DC6C5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6F50-BE4A-42E3-AC65-4208D7497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6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A829-A292-46E7-A9F2-0C4827DC6C5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6F50-BE4A-42E3-AC65-4208D7497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55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A829-A292-46E7-A9F2-0C4827DC6C5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6F50-BE4A-42E3-AC65-4208D7497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830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A829-A292-46E7-A9F2-0C4827DC6C5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6F50-BE4A-42E3-AC65-4208D7497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79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A829-A292-46E7-A9F2-0C4827DC6C5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6F50-BE4A-42E3-AC65-4208D7497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55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A829-A292-46E7-A9F2-0C4827DC6C5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6F50-BE4A-42E3-AC65-4208D7497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58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A829-A292-46E7-A9F2-0C4827DC6C5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6F50-BE4A-42E3-AC65-4208D7497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575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A829-A292-46E7-A9F2-0C4827DC6C5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6F50-BE4A-42E3-AC65-4208D7497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2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9A829-A292-46E7-A9F2-0C4827DC6C5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76F50-BE4A-42E3-AC65-4208D7497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76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Tuesday Maths lesson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Problem solving using expande</a:t>
            </a:r>
            <a:r>
              <a:rPr lang="en-GB" dirty="0" smtClean="0"/>
              <a:t>d column addition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64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99121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149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87" y="260648"/>
            <a:ext cx="8539037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0178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Tuesday Maths lesson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Maths lesson</dc:title>
  <dc:creator>Emily Manners</dc:creator>
  <cp:lastModifiedBy>Emily Manners</cp:lastModifiedBy>
  <cp:revision>2</cp:revision>
  <dcterms:created xsi:type="dcterms:W3CDTF">2021-01-19T22:32:57Z</dcterms:created>
  <dcterms:modified xsi:type="dcterms:W3CDTF">2021-01-22T11:36:19Z</dcterms:modified>
</cp:coreProperties>
</file>