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6/25/2020</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6/25/2020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6/25/2020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6/25/2020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6/25/2020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6/25/2020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6/25/2020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6/25/2020</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3nbjhpcZ9_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SkGzeSvcAv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kids.kiddle.co/Usain_Bolt" TargetMode="External"/><Relationship Id="rId2" Type="http://schemas.openxmlformats.org/officeDocument/2006/relationships/hyperlink" Target="https://www.literacyshed.com/usain.html" TargetMode="External"/><Relationship Id="rId1" Type="http://schemas.openxmlformats.org/officeDocument/2006/relationships/slideLayout" Target="../slideLayouts/slideLayout2.xml"/><Relationship Id="rId4" Type="http://schemas.openxmlformats.org/officeDocument/2006/relationships/hyperlink" Target="https://www.ducksters.com/sports/track_and_field/usain_bolt.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Usain Bolt</a:t>
            </a:r>
            <a:endParaRPr lang="en-GB" dirty="0"/>
          </a:p>
        </p:txBody>
      </p:sp>
      <p:sp>
        <p:nvSpPr>
          <p:cNvPr id="3" name="Subtitle 2"/>
          <p:cNvSpPr>
            <a:spLocks noGrp="1"/>
          </p:cNvSpPr>
          <p:nvPr>
            <p:ph type="subTitle" idx="1"/>
          </p:nvPr>
        </p:nvSpPr>
        <p:spPr/>
        <p:txBody>
          <a:bodyPr/>
          <a:lstStyle/>
          <a:p>
            <a:r>
              <a:rPr lang="en-GB" dirty="0" smtClean="0"/>
              <a:t>Sprinter </a:t>
            </a:r>
            <a:endParaRPr lang="en-GB" dirty="0"/>
          </a:p>
        </p:txBody>
      </p:sp>
    </p:spTree>
    <p:extLst>
      <p:ext uri="{BB962C8B-B14F-4D97-AF65-F5344CB8AC3E}">
        <p14:creationId xmlns:p14="http://schemas.microsoft.com/office/powerpoint/2010/main" val="2444673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Early Years</a:t>
            </a:r>
            <a:endParaRPr lang="en-GB" dirty="0"/>
          </a:p>
        </p:txBody>
      </p:sp>
      <p:sp>
        <p:nvSpPr>
          <p:cNvPr id="3" name="Content Placeholder 2"/>
          <p:cNvSpPr>
            <a:spLocks noGrp="1"/>
          </p:cNvSpPr>
          <p:nvPr>
            <p:ph idx="1"/>
          </p:nvPr>
        </p:nvSpPr>
        <p:spPr/>
        <p:txBody>
          <a:bodyPr/>
          <a:lstStyle/>
          <a:p>
            <a:r>
              <a:rPr lang="en-GB" dirty="0" smtClean="0"/>
              <a:t>Usain was born on the 21</a:t>
            </a:r>
            <a:r>
              <a:rPr lang="en-GB" baseline="30000" dirty="0" smtClean="0"/>
              <a:t>st</a:t>
            </a:r>
            <a:r>
              <a:rPr lang="en-GB" dirty="0" smtClean="0"/>
              <a:t> August 1986</a:t>
            </a:r>
          </a:p>
          <a:p>
            <a:r>
              <a:rPr lang="en-GB" dirty="0" smtClean="0"/>
              <a:t>He was born in Trelawny, Jamaica </a:t>
            </a:r>
            <a:endParaRPr lang="en-GB" dirty="0"/>
          </a:p>
        </p:txBody>
      </p:sp>
      <p:pic>
        <p:nvPicPr>
          <p:cNvPr id="4" name="Picture 3"/>
          <p:cNvPicPr>
            <a:picLocks noChangeAspect="1"/>
          </p:cNvPicPr>
          <p:nvPr/>
        </p:nvPicPr>
        <p:blipFill>
          <a:blip r:embed="rId2"/>
          <a:stretch>
            <a:fillRect/>
          </a:stretch>
        </p:blipFill>
        <p:spPr>
          <a:xfrm>
            <a:off x="1143000" y="3199326"/>
            <a:ext cx="6174346" cy="3087173"/>
          </a:xfrm>
          <a:prstGeom prst="rect">
            <a:avLst/>
          </a:prstGeom>
        </p:spPr>
      </p:pic>
      <p:pic>
        <p:nvPicPr>
          <p:cNvPr id="7" name="Picture 6"/>
          <p:cNvPicPr>
            <a:picLocks noChangeAspect="1"/>
          </p:cNvPicPr>
          <p:nvPr/>
        </p:nvPicPr>
        <p:blipFill>
          <a:blip r:embed="rId3"/>
          <a:stretch>
            <a:fillRect/>
          </a:stretch>
        </p:blipFill>
        <p:spPr>
          <a:xfrm>
            <a:off x="7757038" y="571499"/>
            <a:ext cx="3838575" cy="5715000"/>
          </a:xfrm>
          <a:prstGeom prst="rect">
            <a:avLst/>
          </a:prstGeom>
        </p:spPr>
      </p:pic>
    </p:spTree>
    <p:extLst>
      <p:ext uri="{BB962C8B-B14F-4D97-AF65-F5344CB8AC3E}">
        <p14:creationId xmlns:p14="http://schemas.microsoft.com/office/powerpoint/2010/main" val="2130157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09646" y="466717"/>
            <a:ext cx="8890571" cy="5547716"/>
          </a:xfrm>
          <a:prstGeom prst="rect">
            <a:avLst/>
          </a:prstGeom>
        </p:spPr>
      </p:pic>
    </p:spTree>
    <p:extLst>
      <p:ext uri="{BB962C8B-B14F-4D97-AF65-F5344CB8AC3E}">
        <p14:creationId xmlns:p14="http://schemas.microsoft.com/office/powerpoint/2010/main" val="988861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454" y="352023"/>
            <a:ext cx="9875520" cy="1356360"/>
          </a:xfrm>
        </p:spPr>
        <p:txBody>
          <a:bodyPr/>
          <a:lstStyle/>
          <a:p>
            <a:pPr algn="ctr"/>
            <a:r>
              <a:rPr lang="en-GB" dirty="0" smtClean="0"/>
              <a:t>Can you spot Trelawny?</a:t>
            </a:r>
            <a:endParaRPr lang="en-GB" dirty="0"/>
          </a:p>
        </p:txBody>
      </p:sp>
      <p:pic>
        <p:nvPicPr>
          <p:cNvPr id="4" name="Picture 3"/>
          <p:cNvPicPr>
            <a:picLocks noChangeAspect="1"/>
          </p:cNvPicPr>
          <p:nvPr/>
        </p:nvPicPr>
        <p:blipFill>
          <a:blip r:embed="rId2"/>
          <a:stretch>
            <a:fillRect/>
          </a:stretch>
        </p:blipFill>
        <p:spPr>
          <a:xfrm>
            <a:off x="3394190" y="1424784"/>
            <a:ext cx="5370490" cy="5097770"/>
          </a:xfrm>
          <a:prstGeom prst="rect">
            <a:avLst/>
          </a:prstGeom>
        </p:spPr>
      </p:pic>
    </p:spTree>
    <p:extLst>
      <p:ext uri="{BB962C8B-B14F-4D97-AF65-F5344CB8AC3E}">
        <p14:creationId xmlns:p14="http://schemas.microsoft.com/office/powerpoint/2010/main" val="4057858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9360" y="596720"/>
            <a:ext cx="5927501" cy="5752563"/>
          </a:xfrm>
        </p:spPr>
        <p:txBody>
          <a:bodyPr>
            <a:normAutofit/>
          </a:bodyPr>
          <a:lstStyle/>
          <a:p>
            <a:r>
              <a:rPr lang="en-GB" sz="2800" dirty="0" smtClean="0"/>
              <a:t>Bolt spent a lot of time when he was younger playing football and cricket out in the street with his brother.</a:t>
            </a:r>
            <a:br>
              <a:rPr lang="en-GB" sz="2800" dirty="0" smtClean="0"/>
            </a:br>
            <a:r>
              <a:rPr lang="en-GB" sz="2800" dirty="0"/>
              <a:t/>
            </a:r>
            <a:br>
              <a:rPr lang="en-GB" sz="2800" dirty="0"/>
            </a:br>
            <a:r>
              <a:rPr lang="en-GB" sz="2800" dirty="0" smtClean="0"/>
              <a:t>Bolt has said ‘When I was young, I did not think about anything other than sport.’</a:t>
            </a:r>
            <a:br>
              <a:rPr lang="en-GB" sz="2800" dirty="0" smtClean="0"/>
            </a:br>
            <a:r>
              <a:rPr lang="en-GB" sz="2800" dirty="0"/>
              <a:t/>
            </a:r>
            <a:br>
              <a:rPr lang="en-GB" sz="2800" dirty="0"/>
            </a:br>
            <a:r>
              <a:rPr lang="en-GB" sz="2800" dirty="0" smtClean="0"/>
              <a:t>Bolt showed that he was good at sprinting when he was at school. By the age of 12 he was the school’s fastest runner over 100m! </a:t>
            </a:r>
            <a:endParaRPr lang="en-GB" sz="2800" dirty="0"/>
          </a:p>
        </p:txBody>
      </p:sp>
      <p:sp>
        <p:nvSpPr>
          <p:cNvPr id="5" name="AutoShape 2" descr="Usain Bolt | Foundation"/>
          <p:cNvSpPr>
            <a:spLocks noChangeAspect="1" noChangeArrowheads="1"/>
          </p:cNvSpPr>
          <p:nvPr/>
        </p:nvSpPr>
        <p:spPr bwMode="auto">
          <a:xfrm>
            <a:off x="5345761" y="1220698"/>
            <a:ext cx="4107332" cy="41073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2"/>
          <a:stretch>
            <a:fillRect/>
          </a:stretch>
        </p:blipFill>
        <p:spPr>
          <a:xfrm>
            <a:off x="6792413" y="1020113"/>
            <a:ext cx="4480849" cy="2998095"/>
          </a:xfrm>
          <a:prstGeom prst="rect">
            <a:avLst/>
          </a:prstGeom>
        </p:spPr>
      </p:pic>
      <p:sp>
        <p:nvSpPr>
          <p:cNvPr id="7" name="TextBox 6"/>
          <p:cNvSpPr txBox="1"/>
          <p:nvPr/>
        </p:nvSpPr>
        <p:spPr>
          <a:xfrm>
            <a:off x="6792413" y="4559121"/>
            <a:ext cx="4480849" cy="461665"/>
          </a:xfrm>
          <a:prstGeom prst="rect">
            <a:avLst/>
          </a:prstGeom>
          <a:noFill/>
        </p:spPr>
        <p:txBody>
          <a:bodyPr wrap="square" rtlCol="0">
            <a:spAutoFit/>
          </a:bodyPr>
          <a:lstStyle/>
          <a:p>
            <a:pPr algn="ctr"/>
            <a:r>
              <a:rPr lang="en-GB" sz="2400" dirty="0" smtClean="0"/>
              <a:t>Usain Bolt’s School in Jamaica </a:t>
            </a:r>
            <a:endParaRPr lang="en-GB" sz="2400" dirty="0"/>
          </a:p>
        </p:txBody>
      </p:sp>
    </p:spTree>
    <p:extLst>
      <p:ext uri="{BB962C8B-B14F-4D97-AF65-F5344CB8AC3E}">
        <p14:creationId xmlns:p14="http://schemas.microsoft.com/office/powerpoint/2010/main" val="1554330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77780"/>
            <a:ext cx="9875520" cy="1356360"/>
          </a:xfrm>
        </p:spPr>
        <p:txBody>
          <a:bodyPr/>
          <a:lstStyle/>
          <a:p>
            <a:pPr algn="ctr"/>
            <a:r>
              <a:rPr lang="en-GB" dirty="0" smtClean="0"/>
              <a:t>Rise to fame</a:t>
            </a:r>
            <a:endParaRPr lang="en-GB" dirty="0"/>
          </a:p>
        </p:txBody>
      </p:sp>
      <p:sp>
        <p:nvSpPr>
          <p:cNvPr id="3" name="Content Placeholder 2"/>
          <p:cNvSpPr>
            <a:spLocks noGrp="1"/>
          </p:cNvSpPr>
          <p:nvPr>
            <p:ph sz="half" idx="1"/>
          </p:nvPr>
        </p:nvSpPr>
        <p:spPr>
          <a:xfrm>
            <a:off x="1143000" y="1589896"/>
            <a:ext cx="4754880" cy="2514601"/>
          </a:xfrm>
        </p:spPr>
        <p:txBody>
          <a:bodyPr>
            <a:normAutofit fontScale="92500" lnSpcReduction="10000"/>
          </a:bodyPr>
          <a:lstStyle/>
          <a:p>
            <a:r>
              <a:rPr lang="en-GB" dirty="0" smtClean="0"/>
              <a:t>In 2002, Bolt took part in the World Junior Championships which were being held in Jamaica.</a:t>
            </a:r>
          </a:p>
          <a:p>
            <a:r>
              <a:rPr lang="en-GB" dirty="0" smtClean="0"/>
              <a:t>Bolt won the 200m race and became the youngest person to ever win a gold medal at the World Junior Championships.</a:t>
            </a:r>
          </a:p>
          <a:p>
            <a:pPr marL="45720" indent="0">
              <a:buNone/>
            </a:pPr>
            <a:r>
              <a:rPr lang="en-GB" dirty="0" smtClean="0"/>
              <a:t> </a:t>
            </a:r>
            <a:endParaRPr lang="en-GB" dirty="0"/>
          </a:p>
        </p:txBody>
      </p:sp>
      <p:sp>
        <p:nvSpPr>
          <p:cNvPr id="4" name="Content Placeholder 3"/>
          <p:cNvSpPr>
            <a:spLocks noGrp="1"/>
          </p:cNvSpPr>
          <p:nvPr>
            <p:ph sz="half" idx="2"/>
          </p:nvPr>
        </p:nvSpPr>
        <p:spPr>
          <a:xfrm>
            <a:off x="6263640" y="1520994"/>
            <a:ext cx="4754880" cy="2682025"/>
          </a:xfrm>
        </p:spPr>
        <p:txBody>
          <a:bodyPr>
            <a:normAutofit fontScale="92500" lnSpcReduction="10000"/>
          </a:bodyPr>
          <a:lstStyle/>
          <a:p>
            <a:r>
              <a:rPr lang="en-GB" dirty="0" smtClean="0"/>
              <a:t>Bolt was 15 years old at the time and was very nervous before his race.</a:t>
            </a:r>
          </a:p>
          <a:p>
            <a:r>
              <a:rPr lang="en-GB" dirty="0" smtClean="0"/>
              <a:t>He was so nervous that he actually put his shoes on the wrong feet! Luckily he noticed just before the race started and could change them!</a:t>
            </a:r>
          </a:p>
          <a:p>
            <a:r>
              <a:rPr lang="en-GB" dirty="0" smtClean="0"/>
              <a:t>Have you ever felt really nervous about something?</a:t>
            </a:r>
            <a:endParaRPr lang="en-GB" dirty="0"/>
          </a:p>
        </p:txBody>
      </p:sp>
      <p:pic>
        <p:nvPicPr>
          <p:cNvPr id="5" name="Picture 4"/>
          <p:cNvPicPr>
            <a:picLocks noChangeAspect="1"/>
          </p:cNvPicPr>
          <p:nvPr/>
        </p:nvPicPr>
        <p:blipFill>
          <a:blip r:embed="rId2"/>
          <a:stretch>
            <a:fillRect/>
          </a:stretch>
        </p:blipFill>
        <p:spPr>
          <a:xfrm>
            <a:off x="3631199" y="4104497"/>
            <a:ext cx="4533362" cy="2363348"/>
          </a:xfrm>
          <a:prstGeom prst="rect">
            <a:avLst/>
          </a:prstGeom>
        </p:spPr>
      </p:pic>
    </p:spTree>
    <p:extLst>
      <p:ext uri="{BB962C8B-B14F-4D97-AF65-F5344CB8AC3E}">
        <p14:creationId xmlns:p14="http://schemas.microsoft.com/office/powerpoint/2010/main" val="809058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World’s Fastest Man!</a:t>
            </a:r>
            <a:endParaRPr lang="en-GB" dirty="0"/>
          </a:p>
        </p:txBody>
      </p:sp>
      <p:sp>
        <p:nvSpPr>
          <p:cNvPr id="6" name="Content Placeholder 5"/>
          <p:cNvSpPr>
            <a:spLocks noGrp="1"/>
          </p:cNvSpPr>
          <p:nvPr>
            <p:ph idx="1"/>
          </p:nvPr>
        </p:nvSpPr>
        <p:spPr>
          <a:xfrm>
            <a:off x="1143001" y="2057400"/>
            <a:ext cx="4691130" cy="4038600"/>
          </a:xfrm>
        </p:spPr>
        <p:txBody>
          <a:bodyPr/>
          <a:lstStyle/>
          <a:p>
            <a:r>
              <a:rPr lang="en-GB" dirty="0" smtClean="0"/>
              <a:t>Usain Bolt has gone on to win 8 Olympic Gold medals</a:t>
            </a:r>
          </a:p>
          <a:p>
            <a:r>
              <a:rPr lang="en-GB" dirty="0" smtClean="0"/>
              <a:t>He has run 100 m in 9.58 seconds</a:t>
            </a:r>
          </a:p>
          <a:p>
            <a:r>
              <a:rPr lang="en-GB" dirty="0" smtClean="0"/>
              <a:t>He has run 200 m in 19.30 seconds</a:t>
            </a:r>
          </a:p>
          <a:p>
            <a:r>
              <a:rPr lang="en-GB" dirty="0" smtClean="0"/>
              <a:t>This means that some people have called him the World’s fastest man!</a:t>
            </a:r>
          </a:p>
          <a:p>
            <a:r>
              <a:rPr lang="en-GB" dirty="0" smtClean="0"/>
              <a:t>Take a look at Usain Bolt running:</a:t>
            </a:r>
          </a:p>
          <a:p>
            <a:pPr marL="45720" indent="0">
              <a:buNone/>
            </a:pPr>
            <a:r>
              <a:rPr lang="en-GB" dirty="0">
                <a:hlinkClick r:id="rId2"/>
              </a:rPr>
              <a:t>https://</a:t>
            </a:r>
            <a:r>
              <a:rPr lang="en-GB" dirty="0" smtClean="0">
                <a:hlinkClick r:id="rId2"/>
              </a:rPr>
              <a:t>www.youtube.com/watch?v=3nbjhpcZ9_g</a:t>
            </a:r>
            <a:endParaRPr lang="en-GB" dirty="0" smtClean="0"/>
          </a:p>
          <a:p>
            <a:endParaRPr lang="en-GB" dirty="0"/>
          </a:p>
        </p:txBody>
      </p:sp>
      <p:pic>
        <p:nvPicPr>
          <p:cNvPr id="7" name="Picture 6"/>
          <p:cNvPicPr>
            <a:picLocks noChangeAspect="1"/>
          </p:cNvPicPr>
          <p:nvPr/>
        </p:nvPicPr>
        <p:blipFill rotWithShape="1">
          <a:blip r:embed="rId3"/>
          <a:srcRect l="2112" t="18952" r="34401" b="17167"/>
          <a:stretch/>
        </p:blipFill>
        <p:spPr>
          <a:xfrm>
            <a:off x="6080760" y="2057400"/>
            <a:ext cx="5576555" cy="3154790"/>
          </a:xfrm>
          <a:prstGeom prst="rect">
            <a:avLst/>
          </a:prstGeom>
        </p:spPr>
      </p:pic>
    </p:spTree>
    <p:extLst>
      <p:ext uri="{BB962C8B-B14F-4D97-AF65-F5344CB8AC3E}">
        <p14:creationId xmlns:p14="http://schemas.microsoft.com/office/powerpoint/2010/main" val="4285003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The Lightning Bolt</a:t>
            </a:r>
            <a:endParaRPr lang="en-GB" dirty="0"/>
          </a:p>
        </p:txBody>
      </p:sp>
      <p:sp>
        <p:nvSpPr>
          <p:cNvPr id="6" name="Content Placeholder 5"/>
          <p:cNvSpPr>
            <a:spLocks noGrp="1"/>
          </p:cNvSpPr>
          <p:nvPr>
            <p:ph idx="1"/>
          </p:nvPr>
        </p:nvSpPr>
        <p:spPr>
          <a:xfrm>
            <a:off x="6080760" y="1534015"/>
            <a:ext cx="4691130" cy="4038600"/>
          </a:xfrm>
        </p:spPr>
        <p:txBody>
          <a:bodyPr>
            <a:normAutofit fontScale="92500" lnSpcReduction="10000"/>
          </a:bodyPr>
          <a:lstStyle/>
          <a:p>
            <a:r>
              <a:rPr lang="en-GB" sz="3200" dirty="0" smtClean="0"/>
              <a:t>Usain Bolt has the nickname the lightning bolt because he is so fast</a:t>
            </a:r>
          </a:p>
          <a:p>
            <a:r>
              <a:rPr lang="en-GB" sz="3200" dirty="0" smtClean="0"/>
              <a:t>After his races he would perform a lightning bolt action to celebrate: </a:t>
            </a:r>
            <a:r>
              <a:rPr lang="en-GB" sz="2800" dirty="0">
                <a:hlinkClick r:id="rId2"/>
              </a:rPr>
              <a:t>https://</a:t>
            </a:r>
            <a:r>
              <a:rPr lang="en-GB" sz="2800" dirty="0" smtClean="0">
                <a:hlinkClick r:id="rId2"/>
              </a:rPr>
              <a:t>www.youtube.com/watch?v=SkGzeSvcAvY</a:t>
            </a:r>
            <a:endParaRPr lang="en-GB" sz="2800" dirty="0" smtClean="0"/>
          </a:p>
          <a:p>
            <a:r>
              <a:rPr lang="en-GB" sz="3200" dirty="0" smtClean="0"/>
              <a:t>What </a:t>
            </a:r>
            <a:r>
              <a:rPr lang="en-GB" sz="3200" dirty="0" smtClean="0"/>
              <a:t>action would you perform if you won?</a:t>
            </a:r>
            <a:endParaRPr lang="en-GB" sz="3200" dirty="0"/>
          </a:p>
        </p:txBody>
      </p:sp>
      <p:pic>
        <p:nvPicPr>
          <p:cNvPr id="2" name="Picture 1"/>
          <p:cNvPicPr>
            <a:picLocks noChangeAspect="1"/>
          </p:cNvPicPr>
          <p:nvPr/>
        </p:nvPicPr>
        <p:blipFill>
          <a:blip r:embed="rId3"/>
          <a:stretch>
            <a:fillRect/>
          </a:stretch>
        </p:blipFill>
        <p:spPr>
          <a:xfrm>
            <a:off x="1458533" y="1842228"/>
            <a:ext cx="3505200" cy="4286250"/>
          </a:xfrm>
          <a:prstGeom prst="rect">
            <a:avLst/>
          </a:prstGeom>
        </p:spPr>
      </p:pic>
    </p:spTree>
    <p:extLst>
      <p:ext uri="{BB962C8B-B14F-4D97-AF65-F5344CB8AC3E}">
        <p14:creationId xmlns:p14="http://schemas.microsoft.com/office/powerpoint/2010/main" val="3188686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Interested to find out more?</a:t>
            </a:r>
            <a:endParaRPr lang="en-GB" dirty="0"/>
          </a:p>
        </p:txBody>
      </p:sp>
      <p:sp>
        <p:nvSpPr>
          <p:cNvPr id="3" name="Content Placeholder 2"/>
          <p:cNvSpPr>
            <a:spLocks noGrp="1"/>
          </p:cNvSpPr>
          <p:nvPr>
            <p:ph idx="1"/>
          </p:nvPr>
        </p:nvSpPr>
        <p:spPr/>
        <p:txBody>
          <a:bodyPr/>
          <a:lstStyle/>
          <a:p>
            <a:r>
              <a:rPr lang="en-GB" dirty="0" smtClean="0"/>
              <a:t>If you would like to learn more about Usain Bolt you could watch the following interesting video about him:</a:t>
            </a:r>
          </a:p>
          <a:p>
            <a:pPr marL="45720" indent="0">
              <a:buNone/>
            </a:pPr>
            <a:r>
              <a:rPr lang="en-GB" dirty="0">
                <a:hlinkClick r:id="rId2"/>
              </a:rPr>
              <a:t>https://</a:t>
            </a:r>
            <a:r>
              <a:rPr lang="en-GB" dirty="0" smtClean="0">
                <a:hlinkClick r:id="rId2"/>
              </a:rPr>
              <a:t>www.literacyshed.com/usain.html</a:t>
            </a:r>
            <a:endParaRPr lang="en-GB" dirty="0" smtClean="0"/>
          </a:p>
          <a:p>
            <a:pPr marL="45720" indent="0">
              <a:buNone/>
            </a:pPr>
            <a:endParaRPr lang="en-GB" dirty="0" smtClean="0"/>
          </a:p>
          <a:p>
            <a:r>
              <a:rPr lang="en-GB" dirty="0" smtClean="0"/>
              <a:t>Or you could visit the following websites:</a:t>
            </a:r>
          </a:p>
          <a:p>
            <a:pPr marL="45720" indent="0">
              <a:buNone/>
            </a:pPr>
            <a:r>
              <a:rPr lang="en-GB" dirty="0">
                <a:hlinkClick r:id="rId3"/>
              </a:rPr>
              <a:t>https://</a:t>
            </a:r>
            <a:r>
              <a:rPr lang="en-GB" dirty="0" smtClean="0">
                <a:hlinkClick r:id="rId3"/>
              </a:rPr>
              <a:t>kids.kiddle.co/Usain_Bolt</a:t>
            </a:r>
            <a:endParaRPr lang="en-GB" dirty="0" smtClean="0"/>
          </a:p>
          <a:p>
            <a:pPr marL="45720" indent="0">
              <a:buNone/>
            </a:pPr>
            <a:r>
              <a:rPr lang="en-GB" dirty="0">
                <a:hlinkClick r:id="rId4"/>
              </a:rPr>
              <a:t>https://www.ducksters.com/sports/track_and_field/usain_bolt.php</a:t>
            </a:r>
            <a:endParaRPr lang="en-GB" dirty="0"/>
          </a:p>
        </p:txBody>
      </p:sp>
    </p:spTree>
    <p:extLst>
      <p:ext uri="{BB962C8B-B14F-4D97-AF65-F5344CB8AC3E}">
        <p14:creationId xmlns:p14="http://schemas.microsoft.com/office/powerpoint/2010/main" val="1227801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118</TotalTime>
  <Words>288</Words>
  <Application>Microsoft Office PowerPoint</Application>
  <PresentationFormat>Widescreen</PresentationFormat>
  <Paragraphs>33</Paragraphs>
  <Slides>9</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9</vt:i4>
      </vt:variant>
    </vt:vector>
  </HeadingPairs>
  <TitlesOfParts>
    <vt:vector size="11" baseType="lpstr">
      <vt:lpstr>Corbel</vt:lpstr>
      <vt:lpstr>Basis</vt:lpstr>
      <vt:lpstr>Usain Bolt</vt:lpstr>
      <vt:lpstr>Early Years</vt:lpstr>
      <vt:lpstr>PowerPoint Presentation</vt:lpstr>
      <vt:lpstr>Can you spot Trelawny?</vt:lpstr>
      <vt:lpstr>Bolt spent a lot of time when he was younger playing football and cricket out in the street with his brother.  Bolt has said ‘When I was young, I did not think about anything other than sport.’  Bolt showed that he was good at sprinting when he was at school. By the age of 12 he was the school’s fastest runner over 100m! </vt:lpstr>
      <vt:lpstr>Rise to fame</vt:lpstr>
      <vt:lpstr>World’s Fastest Man!</vt:lpstr>
      <vt:lpstr>The Lightning Bolt</vt:lpstr>
      <vt:lpstr>Interested to find out more?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Usain Bolt</dc:title>
  <dc:creator>kirsty Pugh</dc:creator>
  <cp:lastModifiedBy>kirsty Pugh</cp:lastModifiedBy>
  <cp:revision>8</cp:revision>
  <dcterms:created xsi:type="dcterms:W3CDTF">2020-06-19T14:46:26Z</dcterms:created>
  <dcterms:modified xsi:type="dcterms:W3CDTF">2020-06-25T10:40:00Z</dcterms:modified>
</cp:coreProperties>
</file>