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286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Jo Cope</cp:lastModifiedBy>
  <cp:revision>6</cp:revision>
  <dcterms:created xsi:type="dcterms:W3CDTF">2020-04-24T04:53:00Z</dcterms:created>
  <dcterms:modified xsi:type="dcterms:W3CDTF">2020-06-07T19:47:36Z</dcterms:modified>
</cp:coreProperties>
</file>