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72" r:id="rId5"/>
    <p:sldId id="273" r:id="rId6"/>
    <p:sldId id="274" r:id="rId7"/>
    <p:sldId id="262" r:id="rId8"/>
    <p:sldId id="258" r:id="rId9"/>
    <p:sldId id="260" r:id="rId10"/>
    <p:sldId id="261" r:id="rId11"/>
    <p:sldId id="269" r:id="rId12"/>
    <p:sldId id="267" r:id="rId13"/>
    <p:sldId id="275" r:id="rId14"/>
    <p:sldId id="268" r:id="rId15"/>
    <p:sldId id="264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8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89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55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1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72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91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16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7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47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77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7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AAC2-DCFF-4597-A5CB-54C0414D0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C2EAA-C3D0-4428-A7DB-DD8526643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49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hyperlink" Target="//upload.wikimedia.org/wikipedia/commons/0/04/So_happy_smiling_cat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illustrationsof.com/royalty-free-rf-bath-clipart-illustration-by-ron-leishman-stock-sample-1157338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hyperlink" Target="http://www.cooperpiano.com/services/lesson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hyperlink" Target="http://filmbalaya.files.wordpress.com/2010/11/near_far_gruffalo_03lr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zFpWHRgDUpw" TargetMode="External"/><Relationship Id="rId4" Type="http://schemas.openxmlformats.org/officeDocument/2006/relationships/hyperlink" Target="https://www.juliadonaldson.co.uk/about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Wednesday English Lesson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Finding out about Julia Donaldson </a:t>
            </a:r>
          </a:p>
        </p:txBody>
      </p:sp>
    </p:spTree>
    <p:extLst>
      <p:ext uri="{BB962C8B-B14F-4D97-AF65-F5344CB8AC3E}">
        <p14:creationId xmlns:p14="http://schemas.microsoft.com/office/powerpoint/2010/main" val="100892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5300" dirty="0" smtClean="0">
                <a:latin typeface="Comic Sans MS" pitchFamily="66" charset="0"/>
              </a:rPr>
              <a:t>She has a pet cat called Goblin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146" name="Picture 2" descr="File:So happy smiling ca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2447578" cy="285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2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Julia thinks of ideas for her stories when she is in the bath or out walking!</a:t>
            </a:r>
            <a:endParaRPr lang="en-GB" sz="4800" dirty="0">
              <a:latin typeface="Comic Sans MS" pitchFamily="66" charset="0"/>
            </a:endParaRPr>
          </a:p>
        </p:txBody>
      </p:sp>
      <p:pic>
        <p:nvPicPr>
          <p:cNvPr id="12290" name="Picture 2" descr="Royalty-Free (RF) Bath Clipart Illustration by Ron Leishman - Stock Sample #115733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2801888" cy="29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inny walking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1962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1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Julia can play the piano!</a:t>
            </a:r>
            <a:endParaRPr lang="en-GB" sz="6000" dirty="0">
              <a:latin typeface="Comic Sans MS" pitchFamily="66" charset="0"/>
            </a:endParaRPr>
          </a:p>
        </p:txBody>
      </p:sp>
      <p:pic>
        <p:nvPicPr>
          <p:cNvPr id="10242" name="Picture 2" descr="playing grand pian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153644" cy="31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6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Julia was awarded an MBE in 2011. </a:t>
            </a:r>
            <a:endParaRPr lang="en-GB" sz="4800" dirty="0">
              <a:latin typeface="Comic Sans MS" pitchFamily="66" charset="0"/>
            </a:endParaRPr>
          </a:p>
        </p:txBody>
      </p:sp>
      <p:pic>
        <p:nvPicPr>
          <p:cNvPr id="2050" name="Picture 2" descr="Gruffalo author turned down Hollywood offer for film rights | UK | News |  Express.co.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6509"/>
            <a:ext cx="3960440" cy="30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1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Comic Sans MS" pitchFamily="66" charset="0"/>
              </a:rPr>
              <a:t>The Gruffalo was voted Great Britain’s favourite bedtime story.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1266" name="Picture 2" descr="http://filmbalaya.files.wordpress.com/2010/11/near_far_gruffalo_03lr.jpg?w=63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39" y="3212976"/>
            <a:ext cx="5640710" cy="316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5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Julia’s </a:t>
            </a:r>
            <a:r>
              <a:rPr lang="en-GB" sz="4800" b="1" u="sng" dirty="0" smtClean="0">
                <a:latin typeface="Comic Sans MS" pitchFamily="66" charset="0"/>
              </a:rPr>
              <a:t>favourite</a:t>
            </a:r>
            <a:r>
              <a:rPr lang="en-GB" sz="4800" dirty="0" smtClean="0">
                <a:latin typeface="Comic Sans MS" pitchFamily="66" charset="0"/>
              </a:rPr>
              <a:t> book she has written is</a:t>
            </a:r>
            <a:br>
              <a:rPr lang="en-GB" sz="4800" dirty="0" smtClean="0">
                <a:latin typeface="Comic Sans MS" pitchFamily="66" charset="0"/>
              </a:rPr>
            </a:br>
            <a:r>
              <a:rPr lang="en-GB" sz="4800" dirty="0" smtClean="0">
                <a:latin typeface="Comic Sans MS" pitchFamily="66" charset="0"/>
              </a:rPr>
              <a:t> ‘The Snail and the Whale’…</a:t>
            </a:r>
            <a:endParaRPr lang="en-GB" sz="4800" dirty="0">
              <a:latin typeface="Comic Sans MS" pitchFamily="66" charset="0"/>
            </a:endParaRPr>
          </a:p>
        </p:txBody>
      </p:sp>
      <p:pic>
        <p:nvPicPr>
          <p:cNvPr id="7170" name="Picture 2" descr="Snail-and-the-whale-wallpaper-2637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3580656" cy="26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8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27836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Now you have learnt about Julia Donaldson it is time </a:t>
            </a:r>
          </a:p>
          <a:p>
            <a:r>
              <a:rPr lang="en-GB" sz="2500" dirty="0" smtClean="0"/>
              <a:t>to plan what you are going to include in your </a:t>
            </a:r>
            <a:endParaRPr lang="en-GB" sz="2500" dirty="0"/>
          </a:p>
          <a:p>
            <a:r>
              <a:rPr lang="en-GB" sz="2500" dirty="0" smtClean="0"/>
              <a:t>non-fiction book. </a:t>
            </a:r>
          </a:p>
          <a:p>
            <a:r>
              <a:rPr lang="en-GB" sz="2500" dirty="0" smtClean="0"/>
              <a:t>I have uploaded a planning template (Wednesday Year 1 English 3) you can use or you can use your own paper. </a:t>
            </a:r>
          </a:p>
          <a:p>
            <a:r>
              <a:rPr lang="en-GB" sz="2500" dirty="0" smtClean="0"/>
              <a:t>I have included some headings on my template but you can change them if you have your own ideas! </a:t>
            </a:r>
          </a:p>
          <a:p>
            <a:r>
              <a:rPr lang="en-GB" sz="2500" dirty="0" smtClean="0"/>
              <a:t>We will start writing the book tomorrow</a:t>
            </a:r>
            <a:r>
              <a:rPr lang="en-GB" sz="2500" smtClean="0"/>
              <a:t>. </a:t>
            </a:r>
          </a:p>
          <a:p>
            <a:endParaRPr lang="en-GB" sz="2500" dirty="0" smtClean="0"/>
          </a:p>
          <a:p>
            <a:r>
              <a:rPr lang="en-GB" sz="2400" dirty="0" smtClean="0"/>
              <a:t>Headings could be:</a:t>
            </a:r>
          </a:p>
          <a:p>
            <a:r>
              <a:rPr lang="en-GB" sz="2400" b="1" dirty="0" smtClean="0"/>
              <a:t>Hobbies              Interesting facts </a:t>
            </a:r>
          </a:p>
          <a:p>
            <a:r>
              <a:rPr lang="en-GB" sz="2400" b="1" dirty="0" smtClean="0"/>
              <a:t>Early life             The Gruffalo </a:t>
            </a:r>
          </a:p>
          <a:p>
            <a:r>
              <a:rPr lang="en-GB" sz="2400" b="1" dirty="0" smtClean="0"/>
              <a:t>Books                  Awards </a:t>
            </a:r>
            <a:endParaRPr lang="en-GB" sz="2400" b="1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9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Julia Donaldson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" name="Picture 2" descr="Meet Children's Laureate 2011-2013 Julia Donaldson | BookTr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420888"/>
            <a:ext cx="563262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6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96" y="252287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Here are some books by Julia Donaldson.</a:t>
            </a:r>
            <a:br>
              <a:rPr lang="en-GB" sz="3600" dirty="0" smtClean="0">
                <a:latin typeface="Comic Sans MS" pitchFamily="66" charset="0"/>
              </a:rPr>
            </a:br>
            <a:r>
              <a:rPr lang="en-GB" sz="3600" dirty="0" smtClean="0">
                <a:latin typeface="Comic Sans MS" pitchFamily="66" charset="0"/>
              </a:rPr>
              <a:t/>
            </a:r>
            <a:br>
              <a:rPr lang="en-GB" sz="3600" dirty="0" smtClean="0">
                <a:latin typeface="Comic Sans MS" pitchFamily="66" charset="0"/>
              </a:rPr>
            </a:br>
            <a:r>
              <a:rPr lang="en-GB" sz="3600" dirty="0" smtClean="0">
                <a:latin typeface="Comic Sans MS" pitchFamily="66" charset="0"/>
              </a:rPr>
              <a:t>Which ones have you read?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2055" name="Picture 7" descr="200px-Fairuse_Gruffalo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85" y="321679"/>
            <a:ext cx="1135443" cy="14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6" name="Picture 8" descr="81ogcYSbiv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3" y="4669099"/>
            <a:ext cx="1321353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7" name="Picture 9" descr="Zog-s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70932"/>
            <a:ext cx="1457149" cy="110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8" name="Picture 10" descr="81v75HfXb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068" y="450219"/>
            <a:ext cx="1096231" cy="136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9" name="Picture 11" descr="Stick_Man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83590"/>
            <a:ext cx="9906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60" name="Picture 12" descr="The_Gruffalo's_Child_poster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7" y="226329"/>
            <a:ext cx="1004887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61" name="il_fi" descr="What-the-Ladybird-Heard-by-Julia-Donalds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32498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A-Squash-and-a-Squeeze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140968"/>
            <a:ext cx="1128712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63" name="Picture 15" descr="Donaldson-and-Scheffler-Room-on-the-Broom-Hardback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204" y="4894028"/>
            <a:ext cx="1249362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5608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Today we are going to be finding out about Julia Donaldson.</a:t>
            </a:r>
          </a:p>
          <a:p>
            <a:endParaRPr lang="en-GB" sz="2800" dirty="0"/>
          </a:p>
          <a:p>
            <a:r>
              <a:rPr lang="en-GB" sz="2800" dirty="0" smtClean="0"/>
              <a:t>We are going to be writing a non-fiction book about Julia Donaldson.</a:t>
            </a:r>
          </a:p>
          <a:p>
            <a:endParaRPr lang="en-GB" sz="2800" dirty="0"/>
          </a:p>
          <a:p>
            <a:r>
              <a:rPr lang="en-GB" sz="2800" dirty="0" smtClean="0"/>
              <a:t>Today once you have learnt about Julia Donaldson you will be planning your non-fiction book thinking about what headings and facts you want to include. </a:t>
            </a:r>
          </a:p>
          <a:p>
            <a:endParaRPr lang="en-GB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8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Links and fact cards 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83317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hlinkClick r:id="rId4"/>
              </a:rPr>
              <a:t>https://</a:t>
            </a:r>
            <a:r>
              <a:rPr lang="en-GB" sz="2400" dirty="0" smtClean="0">
                <a:hlinkClick r:id="rId4"/>
              </a:rPr>
              <a:t>www.juliadonaldson.co.uk/about.htm</a:t>
            </a:r>
            <a:endParaRPr lang="en-GB" sz="2400" dirty="0" smtClean="0"/>
          </a:p>
          <a:p>
            <a:r>
              <a:rPr lang="en-GB" sz="2400" dirty="0" smtClean="0"/>
              <a:t>You can look on Julia Donaldson’s official website</a:t>
            </a:r>
          </a:p>
          <a:p>
            <a:endParaRPr lang="en-GB" sz="2400" dirty="0"/>
          </a:p>
          <a:p>
            <a:r>
              <a:rPr lang="en-GB" sz="2400" dirty="0">
                <a:hlinkClick r:id="rId5"/>
              </a:rPr>
              <a:t>https://</a:t>
            </a:r>
            <a:r>
              <a:rPr lang="en-GB" sz="2400" dirty="0" smtClean="0">
                <a:hlinkClick r:id="rId5"/>
              </a:rPr>
              <a:t>www.youtube.com/watch?v=zFpWHRgDUpw</a:t>
            </a:r>
            <a:endParaRPr lang="en-GB" sz="2400" dirty="0" smtClean="0"/>
          </a:p>
          <a:p>
            <a:r>
              <a:rPr lang="en-GB" sz="2400" dirty="0" smtClean="0"/>
              <a:t>Here is an interview you can watch </a:t>
            </a:r>
          </a:p>
          <a:p>
            <a:endParaRPr lang="en-GB" sz="2400" dirty="0"/>
          </a:p>
          <a:p>
            <a:r>
              <a:rPr lang="en-GB" sz="2400" dirty="0" smtClean="0"/>
              <a:t>I am also uploading some Julia Donaldson fact cards (Wednesday </a:t>
            </a:r>
          </a:p>
          <a:p>
            <a:r>
              <a:rPr lang="en-GB" sz="2400" dirty="0" smtClean="0"/>
              <a:t>English 2) you can read through </a:t>
            </a:r>
            <a:endParaRPr lang="en-GB" sz="2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7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3168352"/>
          </a:xfrm>
        </p:spPr>
        <p:txBody>
          <a:bodyPr>
            <a:normAutofit/>
          </a:bodyPr>
          <a:lstStyle/>
          <a:p>
            <a:r>
              <a:rPr lang="en-GB" sz="9600" dirty="0" smtClean="0"/>
              <a:t>Some facts….</a:t>
            </a:r>
            <a:endParaRPr lang="en-GB" sz="96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2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The very </a:t>
            </a:r>
            <a:r>
              <a:rPr lang="en-GB" sz="4800" b="1" u="sng" dirty="0" smtClean="0">
                <a:latin typeface="Comic Sans MS" pitchFamily="66" charset="0"/>
              </a:rPr>
              <a:t>first</a:t>
            </a:r>
            <a:r>
              <a:rPr lang="en-GB" sz="4800" dirty="0" smtClean="0">
                <a:latin typeface="Comic Sans MS" pitchFamily="66" charset="0"/>
              </a:rPr>
              <a:t> book Julia wrote was </a:t>
            </a:r>
            <a:br>
              <a:rPr lang="en-GB" sz="4800" dirty="0" smtClean="0">
                <a:latin typeface="Comic Sans MS" pitchFamily="66" charset="0"/>
              </a:rPr>
            </a:br>
            <a:r>
              <a:rPr lang="en-GB" sz="4800" dirty="0" smtClean="0">
                <a:latin typeface="Comic Sans MS" pitchFamily="66" charset="0"/>
              </a:rPr>
              <a:t>‘A Squash and a Squeeze’.</a:t>
            </a:r>
            <a:endParaRPr lang="en-GB" sz="4800" dirty="0">
              <a:latin typeface="Comic Sans MS" pitchFamily="66" charset="0"/>
            </a:endParaRPr>
          </a:p>
        </p:txBody>
      </p:sp>
      <p:pic>
        <p:nvPicPr>
          <p:cNvPr id="3" name="Picture 14" descr="A-Squash-and-a-Squeez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2712888" cy="341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5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Julia was born in London.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074" name="Picture 2" descr="http://muzsaoffice.com/wp-content/uploads/2014/01/London-kór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098484" cy="36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4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In her spare time, Julia enjoys singing and cycling.</a:t>
            </a:r>
            <a:endParaRPr lang="en-GB" sz="4800" dirty="0">
              <a:latin typeface="Comic Sans MS" pitchFamily="66" charset="0"/>
            </a:endParaRPr>
          </a:p>
        </p:txBody>
      </p:sp>
      <p:pic>
        <p:nvPicPr>
          <p:cNvPr id="5122" name="Picture 2" descr="http://feistybluegeckofightsback.files.wordpress.com/2012/09/yangon-2012-004.jpg?w=300&amp;h=2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40968"/>
            <a:ext cx="2857500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oman singing with headphones 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681834"/>
            <a:ext cx="1951695" cy="26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3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285</Words>
  <Application>Microsoft Office PowerPoint</Application>
  <PresentationFormat>On-screen Show (4:3)</PresentationFormat>
  <Paragraphs>41</Paragraphs>
  <Slides>16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Wednesday English Lesson </vt:lpstr>
      <vt:lpstr>Julia Donaldson</vt:lpstr>
      <vt:lpstr>Here are some books by Julia Donaldson.  Which ones have you read?</vt:lpstr>
      <vt:lpstr>Today </vt:lpstr>
      <vt:lpstr>Links and fact cards  </vt:lpstr>
      <vt:lpstr>Some facts….</vt:lpstr>
      <vt:lpstr>The very first book Julia wrote was  ‘A Squash and a Squeeze’.</vt:lpstr>
      <vt:lpstr>Julia was born in London.</vt:lpstr>
      <vt:lpstr>In her spare time, Julia enjoys singing and cycling.</vt:lpstr>
      <vt:lpstr>She has a pet cat called Goblin.</vt:lpstr>
      <vt:lpstr>Julia thinks of ideas for her stories when she is in the bath or out walking!</vt:lpstr>
      <vt:lpstr>Julia can play the piano!</vt:lpstr>
      <vt:lpstr>Julia was awarded an MBE in 2011. </vt:lpstr>
      <vt:lpstr>The Gruffalo was voted Great Britain’s favourite bedtime story.</vt:lpstr>
      <vt:lpstr>Julia’s favourite book she has written is  ‘The Snail and the Whale’…</vt:lpstr>
      <vt:lpstr>Task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Julia Donaldson</dc:title>
  <dc:creator>ebray</dc:creator>
  <cp:lastModifiedBy>Hannah Horth</cp:lastModifiedBy>
  <cp:revision>12</cp:revision>
  <dcterms:created xsi:type="dcterms:W3CDTF">2014-03-13T16:25:09Z</dcterms:created>
  <dcterms:modified xsi:type="dcterms:W3CDTF">2021-01-22T14:59:26Z</dcterms:modified>
</cp:coreProperties>
</file>