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72" r:id="rId4"/>
    <p:sldId id="273" r:id="rId5"/>
    <p:sldId id="294" r:id="rId6"/>
    <p:sldId id="299" r:id="rId7"/>
    <p:sldId id="300" r:id="rId8"/>
    <p:sldId id="301" r:id="rId9"/>
    <p:sldId id="302" r:id="rId10"/>
    <p:sldId id="277" r:id="rId11"/>
    <p:sldId id="278" r:id="rId12"/>
    <p:sldId id="295" r:id="rId13"/>
    <p:sldId id="280" r:id="rId14"/>
    <p:sldId id="281" r:id="rId15"/>
    <p:sldId id="283" r:id="rId16"/>
    <p:sldId id="284" r:id="rId17"/>
    <p:sldId id="29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watch?v=7qMMhJ4iiu8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Writing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Monday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973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Writing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Wednesday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6736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52659" y="421784"/>
            <a:ext cx="10683026" cy="52964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4000" dirty="0" smtClean="0"/>
          </a:p>
          <a:p>
            <a:endParaRPr lang="en-GB" sz="2200" dirty="0"/>
          </a:p>
          <a:p>
            <a:endParaRPr lang="en-GB" sz="2200" dirty="0"/>
          </a:p>
          <a:p>
            <a:r>
              <a:rPr lang="en-GB" sz="2200" dirty="0" smtClean="0"/>
              <a:t> </a:t>
            </a:r>
          </a:p>
          <a:p>
            <a:endParaRPr lang="en-GB" sz="2200" dirty="0"/>
          </a:p>
          <a:p>
            <a:endParaRPr lang="en-GB" sz="2200" dirty="0"/>
          </a:p>
          <a:p>
            <a:endParaRPr lang="en-GB" sz="22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056066" y="270457"/>
            <a:ext cx="104190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400" dirty="0"/>
          </a:p>
          <a:p>
            <a:endParaRPr lang="en-GB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662" t="7303" r="22993" b="4203"/>
          <a:stretch/>
        </p:blipFill>
        <p:spPr>
          <a:xfrm>
            <a:off x="2936384" y="180305"/>
            <a:ext cx="6877318" cy="641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474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52659" y="421784"/>
            <a:ext cx="10683026" cy="52964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4000" dirty="0" smtClean="0"/>
          </a:p>
          <a:p>
            <a:endParaRPr lang="en-GB" sz="2200" dirty="0"/>
          </a:p>
          <a:p>
            <a:endParaRPr lang="en-GB" sz="2200" dirty="0"/>
          </a:p>
          <a:p>
            <a:r>
              <a:rPr lang="en-GB" sz="2200" dirty="0" smtClean="0"/>
              <a:t> </a:t>
            </a:r>
          </a:p>
          <a:p>
            <a:endParaRPr lang="en-GB" sz="2200" dirty="0"/>
          </a:p>
          <a:p>
            <a:endParaRPr lang="en-GB" sz="2200" dirty="0"/>
          </a:p>
          <a:p>
            <a:endParaRPr lang="en-GB" sz="2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2359" r="11690" b="12845"/>
          <a:stretch/>
        </p:blipFill>
        <p:spPr>
          <a:xfrm>
            <a:off x="1500389" y="259251"/>
            <a:ext cx="9987566" cy="644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511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Writing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Thursday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6113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52659" y="421784"/>
            <a:ext cx="10683026" cy="52964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4000" dirty="0" smtClean="0"/>
          </a:p>
          <a:p>
            <a:endParaRPr lang="en-GB" sz="2200" dirty="0"/>
          </a:p>
          <a:p>
            <a:endParaRPr lang="en-GB" sz="2200" dirty="0"/>
          </a:p>
          <a:p>
            <a:r>
              <a:rPr lang="en-GB" sz="2200" dirty="0" smtClean="0"/>
              <a:t> </a:t>
            </a:r>
          </a:p>
          <a:p>
            <a:endParaRPr lang="en-GB" sz="2200" dirty="0"/>
          </a:p>
          <a:p>
            <a:endParaRPr lang="en-GB" sz="2200" dirty="0"/>
          </a:p>
          <a:p>
            <a:endParaRPr lang="en-GB" sz="22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676" t="7491" r="13698" b="10591"/>
          <a:stretch/>
        </p:blipFill>
        <p:spPr>
          <a:xfrm>
            <a:off x="1410236" y="262407"/>
            <a:ext cx="10167871" cy="636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644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Writing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Friday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6045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52659" y="421784"/>
            <a:ext cx="10683026" cy="52964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4000" dirty="0" smtClean="0"/>
          </a:p>
          <a:p>
            <a:endParaRPr lang="en-GB" sz="2200" dirty="0"/>
          </a:p>
          <a:p>
            <a:endParaRPr lang="en-GB" sz="2200" dirty="0"/>
          </a:p>
          <a:p>
            <a:r>
              <a:rPr lang="en-GB" sz="2200" dirty="0" smtClean="0"/>
              <a:t> </a:t>
            </a:r>
          </a:p>
          <a:p>
            <a:endParaRPr lang="en-GB" sz="2200" dirty="0"/>
          </a:p>
          <a:p>
            <a:endParaRPr lang="en-GB" sz="2200" dirty="0"/>
          </a:p>
          <a:p>
            <a:endParaRPr lang="en-GB" sz="2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152659" y="442037"/>
            <a:ext cx="10103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My example of an animal diary entry:</a:t>
            </a:r>
            <a:endParaRPr lang="en-GB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5035" r="25317" b="8712"/>
          <a:stretch/>
        </p:blipFill>
        <p:spPr>
          <a:xfrm>
            <a:off x="5492840" y="272129"/>
            <a:ext cx="6053070" cy="62574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44472" t="28159" r="38627" b="40653"/>
          <a:stretch/>
        </p:blipFill>
        <p:spPr>
          <a:xfrm>
            <a:off x="1313646" y="1622737"/>
            <a:ext cx="352539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632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52659" y="421784"/>
            <a:ext cx="10683026" cy="52964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4000" dirty="0" smtClean="0"/>
          </a:p>
          <a:p>
            <a:endParaRPr lang="en-GB" sz="2200" dirty="0"/>
          </a:p>
          <a:p>
            <a:endParaRPr lang="en-GB" sz="2200" dirty="0"/>
          </a:p>
          <a:p>
            <a:r>
              <a:rPr lang="en-GB" sz="2200" dirty="0" smtClean="0"/>
              <a:t> </a:t>
            </a:r>
          </a:p>
          <a:p>
            <a:endParaRPr lang="en-GB" sz="2200" dirty="0"/>
          </a:p>
          <a:p>
            <a:endParaRPr lang="en-GB" sz="2200" dirty="0"/>
          </a:p>
          <a:p>
            <a:endParaRPr lang="en-GB" sz="22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152659" y="566671"/>
            <a:ext cx="10322417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Today, you are going to use your plan to write your own diary entry for your animal. Don’t forget to include the following: </a:t>
            </a:r>
          </a:p>
          <a:p>
            <a:endParaRPr lang="en-GB" sz="3200" dirty="0"/>
          </a:p>
          <a:p>
            <a:pPr marL="457200" indent="-457200">
              <a:buAutoNum type="arabicPeriod"/>
            </a:pPr>
            <a:r>
              <a:rPr lang="en-GB" sz="3200" dirty="0" smtClean="0"/>
              <a:t>The day of your diary entry</a:t>
            </a:r>
          </a:p>
          <a:p>
            <a:pPr marL="457200" indent="-457200">
              <a:buAutoNum type="arabicPeriod"/>
            </a:pPr>
            <a:r>
              <a:rPr lang="en-GB" sz="3200" dirty="0" smtClean="0"/>
              <a:t>It needs to be written from the point of view of the animal</a:t>
            </a:r>
          </a:p>
          <a:p>
            <a:pPr marL="457200" indent="-457200">
              <a:buAutoNum type="arabicPeriod"/>
            </a:pPr>
            <a:r>
              <a:rPr lang="en-GB" sz="3200" dirty="0" smtClean="0"/>
              <a:t>It should include some funny things that the animal gets up to</a:t>
            </a:r>
          </a:p>
          <a:p>
            <a:pPr marL="457200" indent="-457200">
              <a:buAutoNum type="arabicPeriod"/>
            </a:pPr>
            <a:r>
              <a:rPr lang="en-GB" sz="3200" dirty="0" smtClean="0"/>
              <a:t>It should be written in the past tense</a:t>
            </a:r>
          </a:p>
          <a:p>
            <a:pPr marL="457200" indent="-457200">
              <a:buAutoNum type="arabicPeriod"/>
            </a:pPr>
            <a:endParaRPr lang="en-GB" sz="3200" dirty="0"/>
          </a:p>
          <a:p>
            <a:r>
              <a:rPr lang="en-GB" sz="3200" dirty="0" smtClean="0"/>
              <a:t>I can’t wait to see some pictures of your work!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26725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52659" y="421784"/>
            <a:ext cx="10683026" cy="52964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4000" dirty="0" smtClean="0"/>
          </a:p>
          <a:p>
            <a:r>
              <a:rPr lang="en-GB" sz="3200" dirty="0" smtClean="0"/>
              <a:t>Read </a:t>
            </a:r>
            <a:r>
              <a:rPr lang="en-GB" sz="3200" dirty="0" smtClean="0"/>
              <a:t>the fact file ‘Wombats’</a:t>
            </a:r>
          </a:p>
          <a:p>
            <a:endParaRPr lang="en-GB" sz="3200" dirty="0"/>
          </a:p>
          <a:p>
            <a:r>
              <a:rPr lang="en-GB" sz="3200" dirty="0" smtClean="0"/>
              <a:t>What did you learn about wombats?</a:t>
            </a:r>
          </a:p>
          <a:p>
            <a:endParaRPr lang="en-GB" sz="3200" dirty="0"/>
          </a:p>
          <a:p>
            <a:r>
              <a:rPr lang="en-GB" sz="3200" dirty="0" smtClean="0"/>
              <a:t>What do you think the most interest fact was about them?</a:t>
            </a:r>
            <a:endParaRPr lang="en-GB" sz="3200" dirty="0" smtClean="0"/>
          </a:p>
          <a:p>
            <a:endParaRPr lang="en-GB" sz="3200" dirty="0" smtClean="0"/>
          </a:p>
          <a:p>
            <a:endParaRPr lang="en-GB" sz="2200" dirty="0"/>
          </a:p>
          <a:p>
            <a:r>
              <a:rPr lang="en-GB" sz="2200" dirty="0" smtClean="0"/>
              <a:t> </a:t>
            </a:r>
          </a:p>
          <a:p>
            <a:endParaRPr lang="en-GB" sz="2200" dirty="0"/>
          </a:p>
          <a:p>
            <a:endParaRPr lang="en-GB" sz="2200" dirty="0"/>
          </a:p>
          <a:p>
            <a:endParaRPr lang="en-GB" sz="22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4330" y="3541690"/>
            <a:ext cx="4779684" cy="300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28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52659" y="421784"/>
            <a:ext cx="9511048" cy="52964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4000" dirty="0" smtClean="0"/>
          </a:p>
          <a:p>
            <a:endParaRPr lang="en-GB" sz="2200" dirty="0"/>
          </a:p>
          <a:p>
            <a:r>
              <a:rPr lang="en-GB" sz="2200" dirty="0" smtClean="0"/>
              <a:t> </a:t>
            </a:r>
          </a:p>
          <a:p>
            <a:endParaRPr lang="en-GB" sz="2200" dirty="0"/>
          </a:p>
          <a:p>
            <a:endParaRPr lang="en-GB" sz="2200" dirty="0"/>
          </a:p>
          <a:p>
            <a:endParaRPr lang="en-GB" sz="22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152659" y="605307"/>
            <a:ext cx="102451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Can you use the fact file to answer these questions about Wombats?</a:t>
            </a:r>
          </a:p>
          <a:p>
            <a:endParaRPr lang="en-GB" sz="2800" dirty="0"/>
          </a:p>
          <a:p>
            <a:pPr marL="342900" indent="-342900">
              <a:buAutoNum type="arabicPeriod"/>
            </a:pPr>
            <a:r>
              <a:rPr lang="en-GB" sz="2800" dirty="0" smtClean="0"/>
              <a:t>How many kilograms (kg) can a wombat weigh?</a:t>
            </a:r>
          </a:p>
          <a:p>
            <a:pPr marL="342900" indent="-342900">
              <a:buAutoNum type="arabicPeriod"/>
            </a:pPr>
            <a:r>
              <a:rPr lang="en-GB" sz="2800" dirty="0" smtClean="0"/>
              <a:t>What do wombats do to stop their incisor teeth growing too long? </a:t>
            </a:r>
          </a:p>
          <a:p>
            <a:pPr marL="342900" indent="-342900">
              <a:buAutoNum type="arabicPeriod"/>
            </a:pPr>
            <a:r>
              <a:rPr lang="en-GB" sz="2800" dirty="0" smtClean="0"/>
              <a:t>Do wombats eat frog, mice and big insects? True or false.</a:t>
            </a:r>
          </a:p>
          <a:p>
            <a:pPr marL="342900" indent="-342900">
              <a:buAutoNum type="arabicPeriod"/>
            </a:pPr>
            <a:r>
              <a:rPr lang="en-GB" sz="2800" dirty="0" smtClean="0"/>
              <a:t>Why does the opening of a wombat’s pouch face away from its front paws?</a:t>
            </a:r>
          </a:p>
          <a:p>
            <a:pPr marL="342900" indent="-342900">
              <a:buAutoNum type="arabicPeriod"/>
            </a:pPr>
            <a:r>
              <a:rPr lang="en-GB" sz="2800" dirty="0"/>
              <a:t> For what reason do wombats sometimes dive into their burrows and block the entrance with their sturdy rumps?</a:t>
            </a:r>
          </a:p>
        </p:txBody>
      </p:sp>
    </p:spTree>
    <p:extLst>
      <p:ext uri="{BB962C8B-B14F-4D97-AF65-F5344CB8AC3E}">
        <p14:creationId xmlns:p14="http://schemas.microsoft.com/office/powerpoint/2010/main" val="1609404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Writing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Tuesday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005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52659" y="421783"/>
            <a:ext cx="5673144" cy="621407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4000" dirty="0" smtClean="0"/>
          </a:p>
          <a:p>
            <a:r>
              <a:rPr lang="en-GB" sz="3200" dirty="0" smtClean="0"/>
              <a:t>Listen to the story ‘The Diary of a Wombat’</a:t>
            </a:r>
          </a:p>
          <a:p>
            <a:endParaRPr lang="en-GB" sz="3200" dirty="0"/>
          </a:p>
          <a:p>
            <a:r>
              <a:rPr lang="en-GB" sz="3200" u="sng" dirty="0">
                <a:hlinkClick r:id="rId2"/>
              </a:rPr>
              <a:t>https://</a:t>
            </a:r>
            <a:r>
              <a:rPr lang="en-GB" sz="3200" u="sng" dirty="0" smtClean="0">
                <a:hlinkClick r:id="rId2"/>
              </a:rPr>
              <a:t>www.youtube.com/watch?v=7qMMhJ4iiu8</a:t>
            </a:r>
            <a:endParaRPr lang="en-GB" sz="3200" u="sng" dirty="0" smtClean="0"/>
          </a:p>
          <a:p>
            <a:endParaRPr lang="en-GB" sz="3200" u="sng" dirty="0"/>
          </a:p>
          <a:p>
            <a:r>
              <a:rPr lang="en-GB" sz="3200" dirty="0" smtClean="0"/>
              <a:t>What type of writing is this?</a:t>
            </a:r>
            <a:endParaRPr lang="en-GB" sz="3200" dirty="0" smtClean="0"/>
          </a:p>
          <a:p>
            <a:endParaRPr lang="en-GB" sz="3200" dirty="0" smtClean="0"/>
          </a:p>
          <a:p>
            <a:endParaRPr lang="en-GB" sz="2200" dirty="0"/>
          </a:p>
          <a:p>
            <a:r>
              <a:rPr lang="en-GB" sz="2200" dirty="0" smtClean="0"/>
              <a:t> </a:t>
            </a:r>
          </a:p>
          <a:p>
            <a:endParaRPr lang="en-GB" sz="2200" dirty="0"/>
          </a:p>
          <a:p>
            <a:endParaRPr lang="en-GB" sz="2200" dirty="0"/>
          </a:p>
          <a:p>
            <a:endParaRPr lang="en-GB" sz="2200" dirty="0" smtClean="0"/>
          </a:p>
        </p:txBody>
      </p:sp>
      <p:pic>
        <p:nvPicPr>
          <p:cNvPr id="2050" name="Picture 2" descr="Diary of a Wombat: Amazon.co.uk: French, Jackie, Whatley, Bruce: Boo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287" y="2964935"/>
            <a:ext cx="4762500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097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52659" y="421783"/>
            <a:ext cx="5673144" cy="6214079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4000" dirty="0" smtClean="0"/>
          </a:p>
          <a:p>
            <a:r>
              <a:rPr lang="en-GB" sz="3000" dirty="0" smtClean="0"/>
              <a:t>This is a story and an example of a diary entry. </a:t>
            </a:r>
          </a:p>
          <a:p>
            <a:endParaRPr lang="en-GB" sz="3000" dirty="0"/>
          </a:p>
          <a:p>
            <a:r>
              <a:rPr lang="en-GB" sz="3000" dirty="0" smtClean="0"/>
              <a:t>It is written from the point of view of the wombat. </a:t>
            </a:r>
          </a:p>
          <a:p>
            <a:endParaRPr lang="en-GB" sz="3000" dirty="0"/>
          </a:p>
          <a:p>
            <a:r>
              <a:rPr lang="en-GB" sz="3000" dirty="0" smtClean="0"/>
              <a:t>Using the story pictures on the next slides can you write a sentence that is from the point of view of the wombat and then one that is from the point of view of the family? </a:t>
            </a:r>
          </a:p>
          <a:p>
            <a:endParaRPr lang="en-GB" sz="3000" dirty="0"/>
          </a:p>
          <a:p>
            <a:r>
              <a:rPr lang="en-GB" sz="3000" dirty="0" smtClean="0"/>
              <a:t>Would they fell the same or different about what </a:t>
            </a:r>
            <a:r>
              <a:rPr lang="en-GB" sz="3000" dirty="0" smtClean="0"/>
              <a:t>has happened?</a:t>
            </a:r>
            <a:endParaRPr lang="en-GB" sz="3000" dirty="0"/>
          </a:p>
          <a:p>
            <a:r>
              <a:rPr lang="en-GB" sz="2200" dirty="0" smtClean="0"/>
              <a:t> </a:t>
            </a:r>
          </a:p>
          <a:p>
            <a:endParaRPr lang="en-GB" sz="2200" dirty="0"/>
          </a:p>
          <a:p>
            <a:endParaRPr lang="en-GB" sz="2200" dirty="0"/>
          </a:p>
          <a:p>
            <a:endParaRPr lang="en-GB" sz="2200" dirty="0" smtClean="0"/>
          </a:p>
        </p:txBody>
      </p:sp>
      <p:pic>
        <p:nvPicPr>
          <p:cNvPr id="2050" name="Picture 2" descr="Diary of a Wombat: Amazon.co.uk: French, Jackie, Whatley, Bruce: Boo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287" y="1771459"/>
            <a:ext cx="4762500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492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310" t="7679" r="13909" b="12470"/>
          <a:stretch/>
        </p:blipFill>
        <p:spPr>
          <a:xfrm>
            <a:off x="1416675" y="270456"/>
            <a:ext cx="10135674" cy="625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582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2781" t="4110" r="13908" b="16791"/>
          <a:stretch/>
        </p:blipFill>
        <p:spPr>
          <a:xfrm>
            <a:off x="1197734" y="244698"/>
            <a:ext cx="10303099" cy="625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740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359" t="13879" r="13803" b="10966"/>
          <a:stretch/>
        </p:blipFill>
        <p:spPr>
          <a:xfrm>
            <a:off x="991673" y="244699"/>
            <a:ext cx="10847810" cy="620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196819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773</TotalTime>
  <Words>309</Words>
  <Application>Microsoft Office PowerPoint</Application>
  <PresentationFormat>Widescreen</PresentationFormat>
  <Paragraphs>85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Franklin Gothic Book</vt:lpstr>
      <vt:lpstr>Crop</vt:lpstr>
      <vt:lpstr>Writing</vt:lpstr>
      <vt:lpstr>PowerPoint Presentation</vt:lpstr>
      <vt:lpstr>PowerPoint Presentation</vt:lpstr>
      <vt:lpstr>Writing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Writing</vt:lpstr>
      <vt:lpstr>PowerPoint Presentation</vt:lpstr>
      <vt:lpstr>PowerPoint Presentation</vt:lpstr>
      <vt:lpstr>Writing</vt:lpstr>
      <vt:lpstr>PowerPoint Presentation</vt:lpstr>
      <vt:lpstr>Writing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</dc:title>
  <dc:creator>kirsty Pugh</dc:creator>
  <cp:lastModifiedBy>kirsty Pugh</cp:lastModifiedBy>
  <cp:revision>79</cp:revision>
  <dcterms:created xsi:type="dcterms:W3CDTF">2020-03-23T10:39:16Z</dcterms:created>
  <dcterms:modified xsi:type="dcterms:W3CDTF">2020-06-15T14:07:14Z</dcterms:modified>
</cp:coreProperties>
</file>