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8" autoAdjust="0"/>
    <p:restoredTop sz="94650"/>
  </p:normalViewPr>
  <p:slideViewPr>
    <p:cSldViewPr snapToGrid="0" snapToObjects="1">
      <p:cViewPr>
        <p:scale>
          <a:sx n="76" d="100"/>
          <a:sy n="76" d="100"/>
        </p:scale>
        <p:origin x="-1212" y="1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BF2E-605A-DD44-BAE4-1590D24E83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0.png"/><Relationship Id="rId7" Type="http://schemas.openxmlformats.org/officeDocument/2006/relationships/image" Target="../media/image74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10" Type="http://schemas.openxmlformats.org/officeDocument/2006/relationships/image" Target="../media/image77.emf"/><Relationship Id="rId4" Type="http://schemas.openxmlformats.org/officeDocument/2006/relationships/image" Target="../media/image71.png"/><Relationship Id="rId9" Type="http://schemas.openxmlformats.org/officeDocument/2006/relationships/image" Target="../media/image7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image" Target="../media/image86.png"/><Relationship Id="rId7" Type="http://schemas.openxmlformats.org/officeDocument/2006/relationships/image" Target="../media/image90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13" Type="http://schemas.openxmlformats.org/officeDocument/2006/relationships/image" Target="../media/image98.emf"/><Relationship Id="rId7" Type="http://schemas.openxmlformats.org/officeDocument/2006/relationships/image" Target="../media/image38.png"/><Relationship Id="rId12" Type="http://schemas.openxmlformats.org/officeDocument/2006/relationships/image" Target="../media/image97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96.emf"/><Relationship Id="rId10" Type="http://schemas.openxmlformats.org/officeDocument/2006/relationships/image" Target="../media/image95.emf"/><Relationship Id="rId9" Type="http://schemas.openxmlformats.org/officeDocument/2006/relationships/image" Target="../media/image94.emf"/><Relationship Id="rId14" Type="http://schemas.openxmlformats.org/officeDocument/2006/relationships/image" Target="../media/image9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image" Target="../media/image101.emf"/><Relationship Id="rId7" Type="http://schemas.openxmlformats.org/officeDocument/2006/relationships/image" Target="../media/image105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emf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3" Type="http://schemas.openxmlformats.org/officeDocument/2006/relationships/image" Target="../media/image108.emf"/><Relationship Id="rId7" Type="http://schemas.openxmlformats.org/officeDocument/2006/relationships/image" Target="../media/image112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emf"/><Relationship Id="rId5" Type="http://schemas.openxmlformats.org/officeDocument/2006/relationships/image" Target="../media/image110.emf"/><Relationship Id="rId4" Type="http://schemas.openxmlformats.org/officeDocument/2006/relationships/image" Target="../media/image10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7" Type="http://schemas.openxmlformats.org/officeDocument/2006/relationships/image" Target="../media/image119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emf"/><Relationship Id="rId5" Type="http://schemas.openxmlformats.org/officeDocument/2006/relationships/image" Target="../media/image117.emf"/><Relationship Id="rId4" Type="http://schemas.openxmlformats.org/officeDocument/2006/relationships/image" Target="../media/image11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image" Target="../media/image121.png"/><Relationship Id="rId7" Type="http://schemas.openxmlformats.org/officeDocument/2006/relationships/image" Target="../media/image125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emf"/><Relationship Id="rId5" Type="http://schemas.openxmlformats.org/officeDocument/2006/relationships/image" Target="../media/image123.emf"/><Relationship Id="rId4" Type="http://schemas.openxmlformats.org/officeDocument/2006/relationships/image" Target="../media/image122.emf"/><Relationship Id="rId9" Type="http://schemas.openxmlformats.org/officeDocument/2006/relationships/image" Target="../media/image12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3" Type="http://schemas.openxmlformats.org/officeDocument/2006/relationships/image" Target="../media/image129.emf"/><Relationship Id="rId7" Type="http://schemas.openxmlformats.org/officeDocument/2006/relationships/image" Target="../media/image133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emf"/><Relationship Id="rId5" Type="http://schemas.openxmlformats.org/officeDocument/2006/relationships/image" Target="../media/image131.emf"/><Relationship Id="rId4" Type="http://schemas.openxmlformats.org/officeDocument/2006/relationships/image" Target="../media/image13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3" Type="http://schemas.openxmlformats.org/officeDocument/2006/relationships/image" Target="../media/image136.emf"/><Relationship Id="rId7" Type="http://schemas.openxmlformats.org/officeDocument/2006/relationships/image" Target="../media/image140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emf"/><Relationship Id="rId5" Type="http://schemas.openxmlformats.org/officeDocument/2006/relationships/image" Target="../media/image138.emf"/><Relationship Id="rId4" Type="http://schemas.openxmlformats.org/officeDocument/2006/relationships/image" Target="../media/image13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3" Type="http://schemas.openxmlformats.org/officeDocument/2006/relationships/image" Target="../media/image143.emf"/><Relationship Id="rId7" Type="http://schemas.openxmlformats.org/officeDocument/2006/relationships/image" Target="../media/image147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emf"/><Relationship Id="rId5" Type="http://schemas.openxmlformats.org/officeDocument/2006/relationships/image" Target="../media/image145.emf"/><Relationship Id="rId4" Type="http://schemas.openxmlformats.org/officeDocument/2006/relationships/image" Target="../media/image144.png"/><Relationship Id="rId9" Type="http://schemas.openxmlformats.org/officeDocument/2006/relationships/image" Target="../media/image1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7" Type="http://schemas.openxmlformats.org/officeDocument/2006/relationships/image" Target="../media/image155.emf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emf"/><Relationship Id="rId5" Type="http://schemas.openxmlformats.org/officeDocument/2006/relationships/image" Target="../media/image153.emf"/><Relationship Id="rId4" Type="http://schemas.openxmlformats.org/officeDocument/2006/relationships/image" Target="../media/image15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emf"/><Relationship Id="rId3" Type="http://schemas.openxmlformats.org/officeDocument/2006/relationships/image" Target="../media/image157.emf"/><Relationship Id="rId7" Type="http://schemas.openxmlformats.org/officeDocument/2006/relationships/image" Target="../media/image161.emf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emf"/><Relationship Id="rId5" Type="http://schemas.openxmlformats.org/officeDocument/2006/relationships/image" Target="../media/image159.emf"/><Relationship Id="rId4" Type="http://schemas.openxmlformats.org/officeDocument/2006/relationships/image" Target="../media/image15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3" Type="http://schemas.openxmlformats.org/officeDocument/2006/relationships/image" Target="../media/image164.png"/><Relationship Id="rId7" Type="http://schemas.openxmlformats.org/officeDocument/2006/relationships/image" Target="../media/image168.emf"/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emf"/><Relationship Id="rId5" Type="http://schemas.openxmlformats.org/officeDocument/2006/relationships/image" Target="../media/image166.emf"/><Relationship Id="rId4" Type="http://schemas.openxmlformats.org/officeDocument/2006/relationships/image" Target="../media/image16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emf"/><Relationship Id="rId3" Type="http://schemas.openxmlformats.org/officeDocument/2006/relationships/image" Target="../media/image171.emf"/><Relationship Id="rId7" Type="http://schemas.openxmlformats.org/officeDocument/2006/relationships/image" Target="../media/image175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4.emf"/><Relationship Id="rId5" Type="http://schemas.openxmlformats.org/officeDocument/2006/relationships/image" Target="../media/image173.emf"/><Relationship Id="rId4" Type="http://schemas.openxmlformats.org/officeDocument/2006/relationships/image" Target="../media/image1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emf"/><Relationship Id="rId3" Type="http://schemas.openxmlformats.org/officeDocument/2006/relationships/image" Target="../media/image178.emf"/><Relationship Id="rId7" Type="http://schemas.openxmlformats.org/officeDocument/2006/relationships/image" Target="../media/image182.emf"/><Relationship Id="rId2" Type="http://schemas.openxmlformats.org/officeDocument/2006/relationships/image" Target="../media/image17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.emf"/><Relationship Id="rId5" Type="http://schemas.openxmlformats.org/officeDocument/2006/relationships/image" Target="../media/image180.emf"/><Relationship Id="rId4" Type="http://schemas.openxmlformats.org/officeDocument/2006/relationships/image" Target="../media/image17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7" Type="http://schemas.openxmlformats.org/officeDocument/2006/relationships/image" Target="../media/image21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1.png"/><Relationship Id="rId9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2.emf"/><Relationship Id="rId7" Type="http://schemas.openxmlformats.org/officeDocument/2006/relationships/image" Target="../media/image3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17.png"/><Relationship Id="rId10" Type="http://schemas.openxmlformats.org/officeDocument/2006/relationships/image" Target="../media/image38.emf"/><Relationship Id="rId4" Type="http://schemas.openxmlformats.org/officeDocument/2006/relationships/image" Target="../media/image33.png"/><Relationship Id="rId9" Type="http://schemas.openxmlformats.org/officeDocument/2006/relationships/image" Target="../media/image3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8.png"/><Relationship Id="rId7" Type="http://schemas.openxmlformats.org/officeDocument/2006/relationships/image" Target="../media/image50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5" Type="http://schemas.openxmlformats.org/officeDocument/2006/relationships/image" Target="../media/image23.png"/><Relationship Id="rId10" Type="http://schemas.openxmlformats.org/officeDocument/2006/relationships/image" Target="../media/image53.emf"/><Relationship Id="rId4" Type="http://schemas.openxmlformats.org/officeDocument/2006/relationships/image" Target="../media/image22.png"/><Relationship Id="rId9" Type="http://schemas.openxmlformats.org/officeDocument/2006/relationships/image" Target="../media/image5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emf"/><Relationship Id="rId11" Type="http://schemas.openxmlformats.org/officeDocument/2006/relationships/image" Target="../media/image68.emf"/><Relationship Id="rId5" Type="http://schemas.openxmlformats.org/officeDocument/2006/relationships/image" Target="../media/image62.png"/><Relationship Id="rId10" Type="http://schemas.openxmlformats.org/officeDocument/2006/relationships/image" Target="../media/image67.emf"/><Relationship Id="rId4" Type="http://schemas.openxmlformats.org/officeDocument/2006/relationships/image" Target="../media/image61.emf"/><Relationship Id="rId9" Type="http://schemas.openxmlformats.org/officeDocument/2006/relationships/image" Target="../media/image6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1702F4-C1BC-EF4B-9EB5-DBAAECB99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40" y="1020369"/>
            <a:ext cx="9220200" cy="574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755E9C-2A88-5C40-AB5B-0213C5E82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89" y="3197930"/>
            <a:ext cx="25019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B79DCC-F666-1644-AFC7-ABD198846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249" y="1778778"/>
            <a:ext cx="5753100" cy="876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5" name="Oval 4"/>
          <p:cNvSpPr/>
          <p:nvPr/>
        </p:nvSpPr>
        <p:spPr>
          <a:xfrm>
            <a:off x="3518271" y="3341929"/>
            <a:ext cx="548640" cy="548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297888-152A-2444-A3D9-C6025F75A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889" y="1785128"/>
            <a:ext cx="1155700" cy="863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DD586FC-EB3A-1848-81E3-38EA38175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741" y="3316364"/>
            <a:ext cx="11557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8BEB09E-9958-DB47-8841-415FB7B33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2802" y="4676468"/>
            <a:ext cx="2933700" cy="11303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9171BCF-E736-AD43-9404-B758CBE827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9614" y="3959423"/>
            <a:ext cx="1549400" cy="863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1FF2659-0C85-A14D-93FD-F14111A215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4384" y="5900344"/>
            <a:ext cx="1549400" cy="863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68E3EC5-D4C0-954C-B6C2-A2C328AC43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2675" y="670622"/>
            <a:ext cx="1308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2E64BF-5C49-F143-9ECE-DBD7777D4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79" y="1021766"/>
            <a:ext cx="8356600" cy="5245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229" y="2772291"/>
            <a:ext cx="2914650" cy="9810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203" y="3167614"/>
            <a:ext cx="831589" cy="44480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07574" y="5172260"/>
            <a:ext cx="127889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EAAA3A-DB07-F54F-AFAD-D56162863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950" y="1044250"/>
            <a:ext cx="33401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6DA68E-4C15-914E-9B34-994E9039C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630" y="2852521"/>
            <a:ext cx="25908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41388A-8538-674C-8AB3-100C0A0FD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773" y="4585868"/>
            <a:ext cx="59690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5F6D86-B7F6-5F4F-B3ED-B8F97CF230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367" y="4574434"/>
            <a:ext cx="1612900" cy="863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7B07F9B-C865-854D-A6F5-48918B74F6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5215" y="5409384"/>
            <a:ext cx="2247900" cy="863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F1B1A90-6440-844D-9F3B-E1357A30B9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2675" y="695208"/>
            <a:ext cx="1308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F072A7-AA9A-7B4B-B8C4-F4EB6126B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956" y="1754117"/>
            <a:ext cx="41656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1170B5-0BB6-CF43-B02A-FB62C9402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25" y="1057476"/>
            <a:ext cx="9753600" cy="4597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23153" y="2290753"/>
            <a:ext cx="837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731485"/>
              </p:ext>
            </p:extLst>
          </p:nvPr>
        </p:nvGraphicFramePr>
        <p:xfrm>
          <a:off x="2294879" y="5330611"/>
          <a:ext cx="3281220" cy="700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305">
                  <a:extLst>
                    <a:ext uri="{9D8B030D-6E8A-4147-A177-3AD203B41FA5}">
                      <a16:colId xmlns:a16="http://schemas.microsoft.com/office/drawing/2014/main" xmlns="" val="2333383556"/>
                    </a:ext>
                  </a:extLst>
                </a:gridCol>
                <a:gridCol w="820305">
                  <a:extLst>
                    <a:ext uri="{9D8B030D-6E8A-4147-A177-3AD203B41FA5}">
                      <a16:colId xmlns:a16="http://schemas.microsoft.com/office/drawing/2014/main" xmlns="" val="3255942442"/>
                    </a:ext>
                  </a:extLst>
                </a:gridCol>
                <a:gridCol w="820305">
                  <a:extLst>
                    <a:ext uri="{9D8B030D-6E8A-4147-A177-3AD203B41FA5}">
                      <a16:colId xmlns:a16="http://schemas.microsoft.com/office/drawing/2014/main" xmlns="" val="1546153989"/>
                    </a:ext>
                  </a:extLst>
                </a:gridCol>
                <a:gridCol w="820305">
                  <a:extLst>
                    <a:ext uri="{9D8B030D-6E8A-4147-A177-3AD203B41FA5}">
                      <a16:colId xmlns:a16="http://schemas.microsoft.com/office/drawing/2014/main" xmlns="" val="248399329"/>
                    </a:ext>
                  </a:extLst>
                </a:gridCol>
              </a:tblGrid>
              <a:tr h="7009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651103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A81F42-5FE4-D94E-97E0-413D5C174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022" y="1730664"/>
            <a:ext cx="25908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525F12C-1D72-724C-BE4C-8E9CB0448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050" y="2523018"/>
            <a:ext cx="9779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BCE953E-67B0-9F48-9209-29D07F0DC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991" y="3475347"/>
            <a:ext cx="25654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8D862-158B-334C-9662-3DCBE0A96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219" y="5151279"/>
            <a:ext cx="800100" cy="1054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50F9EDC-A79E-8948-AB7A-48F1E5CBCF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2630" y="771324"/>
            <a:ext cx="1295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6D25E5-4DAF-704A-893C-4746D15EF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83" y="1095951"/>
            <a:ext cx="7696200" cy="476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958" y="4875928"/>
            <a:ext cx="1608326" cy="1608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4D5B1D-BAB9-2940-A7B9-4AA92C85E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268" y="1105082"/>
            <a:ext cx="28194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7089EEB-1964-0448-8BBB-DAF1D4863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182" y="2062164"/>
            <a:ext cx="32766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14FB62-A658-D04C-B3ED-D8FD2F57E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200" y="4036352"/>
            <a:ext cx="46228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14E45D-E996-824F-84C9-7CADE6419F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284" y="5426651"/>
            <a:ext cx="20828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5C305B-E359-C743-99CF-8A4DEEEE54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2675" y="720023"/>
            <a:ext cx="1308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4BF431-3510-CA43-A210-1546B1E27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23" y="1006195"/>
            <a:ext cx="8966200" cy="5740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56800" y="1729590"/>
            <a:ext cx="1861018" cy="1526228"/>
            <a:chOff x="268171" y="249049"/>
            <a:chExt cx="2498576" cy="2448272"/>
          </a:xfrm>
        </p:grpSpPr>
        <p:sp>
          <p:nvSpPr>
            <p:cNvPr id="16" name="Oval 15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/>
            <p:cNvCxnSpPr>
              <a:stCxn id="16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28619" y="5163033"/>
                <a:ext cx="31598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3200" dirty="0">
                    <a:latin typeface="KG Primary Penmanship" panose="02000506000000020003" pitchFamily="2" charset="0"/>
                  </a:rPr>
                  <a:t>456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3200" dirty="0">
                    <a:latin typeface="KG Primary Penmanship" panose="02000506000000020003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3200" dirty="0">
                    <a:latin typeface="KG Primary Penmanship" panose="02000506000000020003" pitchFamily="2" charset="0"/>
                  </a:rPr>
                  <a:t> 490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619" y="5163033"/>
                <a:ext cx="3159839" cy="584775"/>
              </a:xfrm>
              <a:prstGeom prst="rect">
                <a:avLst/>
              </a:prstGeom>
              <a:blipFill>
                <a:blip r:embed="rId7"/>
                <a:stretch>
                  <a:fillRect l="-4817" t="-11458" r="-3854" b="-35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277063" y="5623117"/>
            <a:ext cx="8629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97AFCD-73FF-3E4E-ADF6-633AA127D9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3255" y="2617313"/>
            <a:ext cx="9779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EEA2BD-2973-D647-83B3-0576D6EB6C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6945" y="2599610"/>
            <a:ext cx="9398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7FF2705-92F8-054B-947E-FF18C12259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9038" y="1634695"/>
            <a:ext cx="10795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CA42535-1A88-644F-BD0E-F0BC3D6D65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5244" y="3462656"/>
            <a:ext cx="1447800" cy="876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94B9829-6A1B-024E-B243-4A7A2CDB27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4762" y="4460278"/>
            <a:ext cx="3149600" cy="1828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9ADB5E2-D5F5-7A4F-A3B9-27EA131A2A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7500" y="5882995"/>
            <a:ext cx="3238500" cy="863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72551F5-33FE-4A4E-8556-D16912DBBC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4077" y="723785"/>
            <a:ext cx="1295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2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1BCCC4-0A17-9B4C-8AD2-BDF6C154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133" y="1782890"/>
            <a:ext cx="2654300" cy="1206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1A17DA-D9B2-9C44-8011-64DFE6E47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98" y="1018883"/>
            <a:ext cx="8216900" cy="5740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F5EB27-9223-4E41-B93B-4E7C313AC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483" y="1678762"/>
            <a:ext cx="11176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958660-8FC3-4347-8189-134D3EA79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787" y="2978757"/>
            <a:ext cx="34925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11181EA-2AD8-CC4B-B746-869E0B12F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2331" y="4915406"/>
            <a:ext cx="34925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38BF295-AFD0-2C4F-A6D3-2EAD8738E9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237" y="5928621"/>
            <a:ext cx="7112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BF622DF-50CD-504A-9826-6F0097BC0A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1075" y="753047"/>
            <a:ext cx="1409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7DCB0B0-4103-9A44-B3A1-6A01FC394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996" y="4637776"/>
            <a:ext cx="3124200" cy="863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8B274B-E1DE-BA48-ACF8-BB7FE8FF7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1" y="1051955"/>
            <a:ext cx="8216900" cy="5245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33773" y="5174691"/>
            <a:ext cx="6166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BB657A-C716-7744-AE01-464D33DC4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691" y="1058737"/>
            <a:ext cx="10033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A89394-95C9-264C-A40F-E54A806DF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831" y="2977030"/>
            <a:ext cx="30353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1B87689-70AC-A842-ACE6-7B13DC0B8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1096" y="4606755"/>
            <a:ext cx="7620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5DE45C5-7516-474B-9F5F-CE4AC41365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06" y="5442745"/>
            <a:ext cx="9779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B725594-6021-9F48-B338-10F01E0419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775" y="719093"/>
            <a:ext cx="1397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ADEE68-3A99-8D42-B950-27D1212B6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80" y="1095951"/>
            <a:ext cx="8216900" cy="476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3E78AC-77CA-3D4D-A5C2-6284BBDA3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691" y="1107772"/>
            <a:ext cx="10033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709609-D0EA-C846-9F61-1B5809719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522" y="2084205"/>
            <a:ext cx="30353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713A47-05AB-7848-ACC6-1E916DF0F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578" y="4026872"/>
            <a:ext cx="19812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4FAE6C-99EE-E84B-BF32-B858CC5DB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293" y="5026660"/>
            <a:ext cx="22860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751D792-F090-5844-8F33-DA6173BEFE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9975" y="734451"/>
            <a:ext cx="1320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337A8D-A3A3-7444-9962-DC8B58F4D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82" y="1047750"/>
            <a:ext cx="8216900" cy="476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693" y="3657093"/>
            <a:ext cx="3231160" cy="114005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736993" y="4506510"/>
            <a:ext cx="1326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C703CC-BF14-AC49-901B-8AEA40849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693" y="1074330"/>
            <a:ext cx="10033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4294083-58D9-5C45-AC0A-172AEC790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015" y="2033622"/>
            <a:ext cx="30353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73C99D-1B31-B046-AE98-55D3C98D4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441" y="3860093"/>
            <a:ext cx="9779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76C2D47-4D81-4B49-BBF1-EBEA482E80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169" y="4960530"/>
            <a:ext cx="22860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710AAAD-4B09-2940-8E75-5470D60FA5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5375" y="753730"/>
            <a:ext cx="1295400" cy="863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3341231-D591-9140-A735-F1A7CF7C9C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9256" y="3887692"/>
            <a:ext cx="2692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7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89360E-556C-7D4F-AB0A-6E1CA67A0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160" y="4671444"/>
            <a:ext cx="2654300" cy="1308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EDEAA6E-EDD4-2A42-8117-5CB98BEE2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47" y="1054482"/>
            <a:ext cx="9398000" cy="5740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81ED8B-CCCC-8E47-92B5-E689CEDBB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460" y="1075747"/>
            <a:ext cx="10160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402D85-0C76-A344-A458-276A2EAE3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475" y="2997200"/>
            <a:ext cx="30353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69F0E3-BA76-D647-8361-689BE9BC0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7228" y="5135143"/>
            <a:ext cx="22860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1A0CCF1-8EEA-BC48-9AF9-C3B50FC3E2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1260" y="5928831"/>
            <a:ext cx="965200" cy="86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E64A1F-DF1F-4846-ADB5-4623445E2C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1875" y="730441"/>
            <a:ext cx="1358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DBD0B8E-A861-0C4A-ADD5-0353B559F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909" y="4669047"/>
            <a:ext cx="3835400" cy="86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4F7F97-10D8-F248-AF52-A62BAD04F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5" y="1074528"/>
            <a:ext cx="8216900" cy="5245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2" name="Oval 1"/>
          <p:cNvSpPr/>
          <p:nvPr/>
        </p:nvSpPr>
        <p:spPr>
          <a:xfrm>
            <a:off x="3943570" y="4687870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60A29F-4FC0-A74D-8673-0D84D566D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697" y="2041972"/>
            <a:ext cx="18415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5D2BE5-65F5-BC4E-8748-15E5FF129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645" y="3018466"/>
            <a:ext cx="9779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74E0077-8577-0D49-8DDC-EEAC37D45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159" y="4706261"/>
            <a:ext cx="850900" cy="584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C2076B-6A03-7E43-9DBC-C80362E31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6262" y="5456028"/>
            <a:ext cx="3035300" cy="863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FE246C-7A7F-9644-A602-6BF171D6F0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6197" y="694650"/>
            <a:ext cx="1320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A244A6-BABF-8945-849D-4FBD51C56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75" y="1095951"/>
            <a:ext cx="9283700" cy="5245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F3FFFB-2C9E-0D4D-9CC0-0EE960A32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854" y="2686300"/>
            <a:ext cx="33401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B20D5A-8EBC-9D4D-9188-5B71F509C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924" y="1136280"/>
            <a:ext cx="15367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2AA738-36AC-DC4F-B25B-193294C1C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008" y="2699000"/>
            <a:ext cx="36703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5B09115-076B-034B-AAFD-A39CCB912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124" y="3557284"/>
            <a:ext cx="46990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CF3B2AC-6EF1-1D4E-89B9-A8FF2E54DD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84" y="5506099"/>
            <a:ext cx="12192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7C06D0-4D4E-EF4D-8AD5-8794155F6E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9308" y="722138"/>
            <a:ext cx="1295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5872371-DE7A-5241-8C15-A80177F50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37" y="3688355"/>
            <a:ext cx="44450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826EA0F-B3EF-2D4D-A3E0-B959F7E32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5" y="1154203"/>
            <a:ext cx="8216900" cy="4267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14" name="Oval 13"/>
          <p:cNvSpPr/>
          <p:nvPr/>
        </p:nvSpPr>
        <p:spPr>
          <a:xfrm>
            <a:off x="3943570" y="3807959"/>
            <a:ext cx="640080" cy="64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593" y="4448039"/>
            <a:ext cx="1810787" cy="18161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20C805B-F524-0B45-800B-6CB2E13C4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336" y="1165137"/>
            <a:ext cx="1003300" cy="87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0FEA499-900F-0F4D-B507-D79F7E74A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1536" y="2154259"/>
            <a:ext cx="3035300" cy="863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4B33659-B0B9-1643-A068-115D6575C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8160" y="3813275"/>
            <a:ext cx="850900" cy="584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4F8DE6F-5201-8046-8116-9ECB479EA0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1380" y="4924311"/>
            <a:ext cx="2171700" cy="86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2917E93-A52E-1C42-904E-965448DA94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9182" y="733337"/>
            <a:ext cx="1409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6762DA-AC9C-C74B-A265-3B7EA5B68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45" y="1095951"/>
            <a:ext cx="8216900" cy="476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BBBA95-419D-AB47-AFE2-BFD8FFEAD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022" y="1105187"/>
            <a:ext cx="9906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5360D1A-5D03-4B4E-A9BD-9D0852910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032" y="2073937"/>
            <a:ext cx="30353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FF441B-3455-5541-84E3-3D8D3DA97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527" y="4049670"/>
            <a:ext cx="9906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1AE4D22-8AE5-464F-B632-0469940AD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254" y="4931286"/>
            <a:ext cx="2540000" cy="965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DBF3AE3-825A-6B45-868D-900B2B52F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5375" y="664151"/>
            <a:ext cx="1295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7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928591E-D177-FE4E-A5EC-39A537EA8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946" y="3835612"/>
            <a:ext cx="3441700" cy="876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25D9432-9222-384E-8373-F8A068ECC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65" y="1047750"/>
            <a:ext cx="8216900" cy="476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14255" y="4305871"/>
            <a:ext cx="76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882B7A-C25C-CA40-8509-AD7CAA559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354" y="1047750"/>
            <a:ext cx="9906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EDEA0A-9746-F043-9D36-DC8767233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245" y="2014968"/>
            <a:ext cx="30353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6982CBA-59F9-CF46-92D3-E0EBC7900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1090" y="3762745"/>
            <a:ext cx="977900" cy="86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A77833C-754D-9E47-B9E8-5694492A3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4957284"/>
            <a:ext cx="2286000" cy="863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9FB6103-BD51-8B44-970D-BB5DF5C31B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1535" y="758291"/>
            <a:ext cx="1308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D598C1-4BFF-2149-9186-D35777DE4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45" y="1094576"/>
            <a:ext cx="8216900" cy="476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24" y="4886262"/>
            <a:ext cx="1191014" cy="1439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7709C0-8E6A-1D4C-83CB-3845CD6B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583" y="2065906"/>
            <a:ext cx="22606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8AA4DB-58E2-3943-847B-9EB18D5F4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050" y="3044026"/>
            <a:ext cx="10287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363EFD-00EC-F944-9B8E-D324DCF4C4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531" y="4006051"/>
            <a:ext cx="22860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9595AD-41C4-E043-AE99-4B0D250F18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3050" y="4952829"/>
            <a:ext cx="30353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46AC94C-A249-F941-BA87-64EBD45A5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1875" y="716641"/>
            <a:ext cx="1358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0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9FEF79-7D00-CF41-B164-9DC262BD2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1" y="1020539"/>
            <a:ext cx="8216900" cy="426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4504D88-7613-A14E-A434-050A7C8F8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190" y="1725010"/>
            <a:ext cx="7112000" cy="876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72618"/>
            <a:ext cx="1217342" cy="1179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6824" y="5123513"/>
            <a:ext cx="1217342" cy="1179300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>
          <a:xfrm rot="5400000">
            <a:off x="3343986" y="5287713"/>
            <a:ext cx="538703" cy="5387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E2CE11E-521B-A54F-A0AC-7FFBC2CD4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794" y="733620"/>
            <a:ext cx="1308100" cy="863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53342AC-35B9-0B4E-AB30-CAE54E7D4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166" y="2483588"/>
            <a:ext cx="3035300" cy="876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F0E3209-429B-354D-89F7-CB32268984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0460" y="3466215"/>
            <a:ext cx="965200" cy="87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EC3C987-559B-0241-8824-5484B348CC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6875" y="5328551"/>
            <a:ext cx="4000500" cy="863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26871" y="1771023"/>
            <a:ext cx="1902005" cy="5847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9AB1FF0-1C97-CF4A-99BC-54AE695CD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046" y="3231289"/>
            <a:ext cx="3314700" cy="876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DB4BE3-DB94-A243-9B28-5D2A79B33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81" y="1095951"/>
            <a:ext cx="8216900" cy="476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782291" y="3754293"/>
            <a:ext cx="8035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62EC60-3029-764B-87AC-815A11FB3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675" y="682828"/>
            <a:ext cx="13081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AA0418-0EFE-AD40-9696-134494188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073" y="1597801"/>
            <a:ext cx="38735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A50DE1-82D5-9D43-8125-A5239336F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053" y="3177954"/>
            <a:ext cx="1104900" cy="86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7335344-A993-7A4B-870B-A2F0B5276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0542" y="4383900"/>
            <a:ext cx="4978400" cy="863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032D2B5-92E3-6649-B114-5DCBFE9EA7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6053" y="4994851"/>
            <a:ext cx="965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0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AF547E-5280-804B-ACAE-A856F900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8" y="1095951"/>
            <a:ext cx="8521700" cy="4597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73465" y="2759399"/>
                <a:ext cx="1917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3200" dirty="0">
                    <a:latin typeface="KG Primary Penmanship" panose="02000506000000020003" pitchFamily="2" charset="0"/>
                  </a:rPr>
                  <a:t>844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3200" dirty="0">
                    <a:latin typeface="KG Primary Penmanship" panose="02000506000000020003" pitchFamily="2" charset="0"/>
                  </a:rPr>
                  <a:t> 8    5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65" y="2759399"/>
                <a:ext cx="1917513" cy="584775"/>
              </a:xfrm>
              <a:prstGeom prst="rect">
                <a:avLst/>
              </a:prstGeom>
              <a:blipFill>
                <a:blip r:embed="rId4"/>
                <a:stretch>
                  <a:fillRect l="-8280" t="-11458" r="-7325" b="-35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948546" y="3200400"/>
            <a:ext cx="3186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gular Pentagon 5"/>
          <p:cNvSpPr/>
          <p:nvPr/>
        </p:nvSpPr>
        <p:spPr>
          <a:xfrm>
            <a:off x="3957132" y="4432035"/>
            <a:ext cx="1267692" cy="1058008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A845F4-2D82-4444-8A05-C8011FE5E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221" y="1096623"/>
            <a:ext cx="25781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D3EA0D-D775-8641-ABD7-35D6B5284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1271" y="2694685"/>
            <a:ext cx="25781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7648826-252C-1945-AB69-2A63E596E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914" y="3529304"/>
            <a:ext cx="13335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58CD1AD-32FE-C845-A9CE-D809AA2A0B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8683" y="4529239"/>
            <a:ext cx="21082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B225BE9-B421-D542-9769-21AAE73BCB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775" y="732849"/>
            <a:ext cx="1397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EC36DB-49BE-D241-AEF1-944CD3FA4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84" y="1095951"/>
            <a:ext cx="7861300" cy="4267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13546" y="2712228"/>
            <a:ext cx="3506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latin typeface="KG Primary Penmanship" panose="02000506000000020003" pitchFamily="2" charset="0"/>
              </a:rPr>
              <a:t>562 ,  507  ,  570  , 558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565" y="5028897"/>
            <a:ext cx="1622180" cy="1622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656C54-BACB-C54A-816A-80CDC0055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745" y="1111900"/>
            <a:ext cx="12700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1A72A3-9588-D344-B334-8EC193925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634" y="2629133"/>
            <a:ext cx="36703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9C99A69-3353-5849-ACEB-40DA09765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4498" y="3529947"/>
            <a:ext cx="25781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0C2CA5-CC23-0849-B5FC-3E72F480F6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5414" y="5401837"/>
            <a:ext cx="25781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533E632-A38A-2D40-B61D-A8D59CF992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2675" y="726282"/>
            <a:ext cx="1308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C1D97E-9E0D-1240-B0B6-E0CBBC542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005" y="3356075"/>
            <a:ext cx="5727700" cy="901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4DEC20-531B-5041-9D11-5B53DF665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5" y="1081071"/>
            <a:ext cx="8216900" cy="5740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467" y="1666766"/>
            <a:ext cx="2912269" cy="9760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216176" y="1682302"/>
            <a:ext cx="1903210" cy="1062579"/>
            <a:chOff x="5439700" y="1696157"/>
            <a:chExt cx="1903210" cy="106257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/>
            <a:srcRect l="49550" t="1" r="17149" b="-8868"/>
            <a:stretch/>
          </p:blipFill>
          <p:spPr>
            <a:xfrm>
              <a:off x="6373092" y="1696157"/>
              <a:ext cx="969818" cy="106257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/>
            <a:srcRect l="49550" r="16972" b="-4436"/>
            <a:stretch/>
          </p:blipFill>
          <p:spPr>
            <a:xfrm>
              <a:off x="5439700" y="1696157"/>
              <a:ext cx="974955" cy="101933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98517" y="1845704"/>
                <a:ext cx="8035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517" y="1845704"/>
                <a:ext cx="8035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664772" y="5501264"/>
            <a:ext cx="63730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B69243-C98E-2549-A1EA-6A98FF173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9393" y="1740781"/>
            <a:ext cx="10795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92741E-9F10-E349-8A29-163ED5D806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9171" y="3366708"/>
            <a:ext cx="11684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12F0E67-7A0C-0D4F-99E4-DDE7952C3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9736" y="4940298"/>
            <a:ext cx="774700" cy="86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4A8680E-495F-0E47-9D71-CCBBA49098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4477" y="5969322"/>
            <a:ext cx="952500" cy="863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C6B6DCB-D2DD-4544-8AF3-31BA2BD8A2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6198" y="799353"/>
            <a:ext cx="1320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9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E7DC1F-E44B-5A4F-BDE0-AA6B8F014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60" y="1022548"/>
            <a:ext cx="8851900" cy="574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DAE53D-3F0C-1E40-BF9A-37180D4C4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886"/>
          <a:stretch/>
        </p:blipFill>
        <p:spPr>
          <a:xfrm>
            <a:off x="4747591" y="2708842"/>
            <a:ext cx="1142906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2608AA-6789-CD40-AB5F-A3B7AB1B21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15587"/>
          <a:stretch/>
        </p:blipFill>
        <p:spPr>
          <a:xfrm>
            <a:off x="1795281" y="2733922"/>
            <a:ext cx="4095216" cy="863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824257" y="3252506"/>
            <a:ext cx="8589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890497" y="3252506"/>
            <a:ext cx="8589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718912" y="4227099"/>
            <a:ext cx="2076740" cy="1421779"/>
            <a:chOff x="348242" y="-88749"/>
            <a:chExt cx="8183425" cy="5799578"/>
          </a:xfrm>
        </p:grpSpPr>
        <p:sp>
          <p:nvSpPr>
            <p:cNvPr id="33" name="Oval 32"/>
            <p:cNvSpPr/>
            <p:nvPr/>
          </p:nvSpPr>
          <p:spPr>
            <a:xfrm>
              <a:off x="3183226" y="-88749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348242" y="3313125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6133963" y="3206091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>
              <a:stCxn id="33" idx="3"/>
              <a:endCxn id="34" idx="0"/>
            </p:cNvCxnSpPr>
            <p:nvPr/>
          </p:nvCxnSpPr>
          <p:spPr>
            <a:xfrm flipH="1">
              <a:off x="1547094" y="1957818"/>
              <a:ext cx="1987268" cy="13553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3" idx="5"/>
              <a:endCxn id="39" idx="0"/>
            </p:cNvCxnSpPr>
            <p:nvPr/>
          </p:nvCxnSpPr>
          <p:spPr>
            <a:xfrm>
              <a:off x="5229794" y="1957818"/>
              <a:ext cx="2103021" cy="1248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58C31F2-9531-014B-9BDD-D7196BB88249}"/>
              </a:ext>
            </a:extLst>
          </p:cNvPr>
          <p:cNvSpPr txBox="1"/>
          <p:nvPr/>
        </p:nvSpPr>
        <p:spPr>
          <a:xfrm>
            <a:off x="2678486" y="5075490"/>
            <a:ext cx="77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4"/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500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58C31F2-9531-014B-9BDD-D7196BB88249}"/>
              </a:ext>
            </a:extLst>
          </p:cNvPr>
          <p:cNvSpPr txBox="1"/>
          <p:nvPr/>
        </p:nvSpPr>
        <p:spPr>
          <a:xfrm>
            <a:off x="3426244" y="4245308"/>
            <a:ext cx="79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4"/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556</a:t>
            </a:r>
          </a:p>
        </p:txBody>
      </p:sp>
      <p:sp>
        <p:nvSpPr>
          <p:cNvPr id="45" name="Oval 44"/>
          <p:cNvSpPr/>
          <p:nvPr/>
        </p:nvSpPr>
        <p:spPr>
          <a:xfrm>
            <a:off x="3445950" y="5221153"/>
            <a:ext cx="608475" cy="5878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>
            <a:off x="3750188" y="4833110"/>
            <a:ext cx="6732" cy="3781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58C31F2-9531-014B-9BDD-D7196BB88249}"/>
              </a:ext>
            </a:extLst>
          </p:cNvPr>
          <p:cNvSpPr txBox="1"/>
          <p:nvPr/>
        </p:nvSpPr>
        <p:spPr>
          <a:xfrm>
            <a:off x="3517454" y="5229412"/>
            <a:ext cx="682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4"/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50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0C25D5-D71E-6B4A-9217-0EE335C4D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013" y="1030765"/>
            <a:ext cx="11049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5C3D06-2405-CE42-AE20-EE6DF51AC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804" y="2708842"/>
            <a:ext cx="25908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00219C-4257-B947-86DF-B45988F80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9801" y="4961304"/>
            <a:ext cx="7366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2EED99-0413-624B-B021-A05141F2FB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4818" y="5911888"/>
            <a:ext cx="16256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086ED9A-264E-3E4B-B76F-B03E25E304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775" y="675519"/>
            <a:ext cx="1397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3F914C-E42E-5840-840E-DEA7A7AC3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15" y="963071"/>
            <a:ext cx="8216900" cy="5245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80" y="2731905"/>
            <a:ext cx="1076061" cy="10786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41" y="2731905"/>
            <a:ext cx="1076061" cy="10786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30" y="2753901"/>
            <a:ext cx="1076061" cy="1078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91" y="2753901"/>
            <a:ext cx="1076061" cy="1078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58C31F2-9531-014B-9BDD-D7196BB88249}"/>
                  </a:ext>
                </a:extLst>
              </p:cNvPr>
              <p:cNvSpPr txBox="1"/>
              <p:nvPr/>
            </p:nvSpPr>
            <p:spPr>
              <a:xfrm>
                <a:off x="3818141" y="3000846"/>
                <a:ext cx="1060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4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>
                  <a:latin typeface="KG Primary Penmanship" panose="02000506000000020003" pitchFamily="2" charset="7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8C31F2-9531-014B-9BDD-D7196BB88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41" y="3000846"/>
                <a:ext cx="106038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65097" y="4681546"/>
                <a:ext cx="6044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3200" dirty="0">
                    <a:latin typeface="KG Primary Penmanship" panose="02000506000000020003" pitchFamily="2" charset="0"/>
                  </a:rPr>
                  <a:t>572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KG Primary Penmanship" panose="02000506000000020003" pitchFamily="2" charset="0"/>
                  </a:rPr>
                  <a:t> 5 hundreds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KG Primary Penmanship" panose="02000506000000020003" pitchFamily="2" charset="0"/>
                  </a:rPr>
                  <a:t>         tens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KG Primary Penmanship" panose="02000506000000020003" pitchFamily="2" charset="0"/>
                  </a:rPr>
                  <a:t> 12 ones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097" y="4681546"/>
                <a:ext cx="6044412" cy="584775"/>
              </a:xfrm>
              <a:prstGeom prst="rect">
                <a:avLst/>
              </a:prstGeom>
              <a:blipFill>
                <a:blip r:embed="rId5"/>
                <a:stretch>
                  <a:fillRect l="-2624" t="-11458" r="-1715" b="-35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092296" y="5184786"/>
            <a:ext cx="814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646214-4FDE-C148-A131-25CC77C60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2165" y="967546"/>
            <a:ext cx="47244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EDCB82-1770-8A4C-AC0D-7085850AE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6340" y="2674009"/>
            <a:ext cx="3810000" cy="134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13BDD1-BC99-FF41-8BEB-4A4BE3562C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0209" y="4578315"/>
            <a:ext cx="6985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A8C28F-5448-0048-9713-C39A98910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9503" y="5362894"/>
            <a:ext cx="25908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6AED8C-DC5A-B641-ACC0-3D50B799EE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9975" y="729980"/>
            <a:ext cx="1320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1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2FD578-0726-C444-98F4-8C930F480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76" y="1024615"/>
            <a:ext cx="8712200" cy="4940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870E40-2D92-5443-B92C-A1389E25C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324" y="1033718"/>
            <a:ext cx="36449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5A33C5-5284-DA4C-BD6A-9191EFFC8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752" y="2983987"/>
            <a:ext cx="34925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BA852A-1F8B-C145-86C7-107F1A435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875" y="3958413"/>
            <a:ext cx="21209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5B56E9-BCA6-0A43-8C0B-B404F622A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8150" y="5101315"/>
            <a:ext cx="14097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3175A0-C923-E04F-A812-0AB72FA67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2675" y="752799"/>
            <a:ext cx="1308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EDEA7D-E4FD-4B46-8DA0-02AB80AFF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25" y="1040426"/>
            <a:ext cx="8216900" cy="426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21B956-7FE4-CD4A-8EFB-878932138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883" y="2002086"/>
            <a:ext cx="3492500" cy="863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985" y="5187284"/>
            <a:ext cx="5778180" cy="541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7880AE-8AEF-F946-82A9-E180682970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699" y="1059849"/>
            <a:ext cx="36449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B19EDF-F8E9-774E-A77E-486F8FEC3B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985" y="3600001"/>
            <a:ext cx="33782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43D0E2-137D-064B-A3EB-D28D98E2DB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5038" y="3600001"/>
            <a:ext cx="34925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8A905C4-8395-AA41-8026-990247D674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7635" y="5076880"/>
            <a:ext cx="685800" cy="76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D31A61C-BF11-7A42-95AB-82E72F9357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5197" y="5001821"/>
            <a:ext cx="3492500" cy="86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1F9CAE1-D7CD-974F-8635-BF3036FC54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5152" y="736480"/>
            <a:ext cx="1295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12548</TotalTime>
  <Words>230</Words>
  <Application>Microsoft Office PowerPoint</Application>
  <PresentationFormat>A4 Paper (210x297 mm)</PresentationFormat>
  <Paragraphs>35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Emily Manners</cp:lastModifiedBy>
  <cp:revision>334</cp:revision>
  <dcterms:created xsi:type="dcterms:W3CDTF">2019-10-15T10:24:11Z</dcterms:created>
  <dcterms:modified xsi:type="dcterms:W3CDTF">2021-01-21T22:52:17Z</dcterms:modified>
</cp:coreProperties>
</file>