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1" r:id="rId4"/>
    <p:sldId id="262" r:id="rId5"/>
    <p:sldId id="274" r:id="rId6"/>
    <p:sldId id="275" r:id="rId7"/>
    <p:sldId id="276" r:id="rId8"/>
    <p:sldId id="277" r:id="rId9"/>
    <p:sldId id="278" r:id="rId10"/>
    <p:sldId id="279" r:id="rId11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18" autoAdjust="0"/>
    <p:restoredTop sz="94684"/>
  </p:normalViewPr>
  <p:slideViewPr>
    <p:cSldViewPr snapToGrid="0" snapToObjects="1">
      <p:cViewPr>
        <p:scale>
          <a:sx n="70" d="100"/>
          <a:sy n="70" d="100"/>
        </p:scale>
        <p:origin x="-810" y="6"/>
      </p:cViewPr>
      <p:guideLst>
        <p:guide orient="horz" pos="2160"/>
        <p:guide pos="312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1C089-4F35-4C43-BC59-438EC1FE0F45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FBF2E-605A-DD44-BAE4-1590D24E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62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3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4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3.png"/><Relationship Id="rId5" Type="http://schemas.openxmlformats.org/officeDocument/2006/relationships/image" Target="../media/image72.png"/><Relationship Id="rId4" Type="http://schemas.openxmlformats.org/officeDocument/2006/relationships/image" Target="../media/image7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3.png"/><Relationship Id="rId7" Type="http://schemas.openxmlformats.org/officeDocument/2006/relationships/image" Target="../media/image25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3.png"/><Relationship Id="rId7" Type="http://schemas.openxmlformats.org/officeDocument/2006/relationships/image" Target="../media/image31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3.png"/><Relationship Id="rId7" Type="http://schemas.openxmlformats.org/officeDocument/2006/relationships/image" Target="../media/image47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6.png"/><Relationship Id="rId11" Type="http://schemas.openxmlformats.org/officeDocument/2006/relationships/image" Target="../media/image51.png"/><Relationship Id="rId5" Type="http://schemas.openxmlformats.org/officeDocument/2006/relationships/image" Target="../media/image45.png"/><Relationship Id="rId10" Type="http://schemas.openxmlformats.org/officeDocument/2006/relationships/image" Target="../media/image50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6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image" Target="../media/image3.png"/><Relationship Id="rId7" Type="http://schemas.openxmlformats.org/officeDocument/2006/relationships/image" Target="../media/image61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4" Type="http://schemas.openxmlformats.org/officeDocument/2006/relationships/image" Target="../media/image58.png"/><Relationship Id="rId9" Type="http://schemas.openxmlformats.org/officeDocument/2006/relationships/image" Target="../media/image6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image" Target="../media/image3.png"/><Relationship Id="rId7" Type="http://schemas.openxmlformats.org/officeDocument/2006/relationships/image" Target="../media/image68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6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BD199320-2DEC-4210-8971-AAD98FB3A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189" y="1088529"/>
            <a:ext cx="7285351" cy="524911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xmlns="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10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xmlns="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>
            <a:off x="8589818" y="1834098"/>
            <a:ext cx="549158" cy="32629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8181002" y="1833547"/>
            <a:ext cx="419326" cy="55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284D4D0-DAD8-4726-83AC-F88BD8429B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1188" y="1754040"/>
            <a:ext cx="823031" cy="82303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13EA12B-7D8A-4517-AA36-9A3051847A8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93453" y="1836317"/>
            <a:ext cx="871804" cy="6462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92479F08-3356-4407-844A-F3FA29EA6C7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86382" y="1788562"/>
            <a:ext cx="2591025" cy="8596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0F3855C2-3EAD-432D-9C0C-EF09AD6F389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86382" y="2520278"/>
            <a:ext cx="2584928" cy="85961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151E432E-B5C5-4EDB-8C0D-2FD335C2C2A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22257" y="4677388"/>
            <a:ext cx="1859441" cy="43285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xmlns="" id="{67DF956A-A88D-4DD1-9AFE-61EB1B6B613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57799" y="5493263"/>
            <a:ext cx="3042168" cy="859611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xmlns="" id="{B09790AC-EB4A-44AD-A9B1-B2F2E462136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458985" y="5786208"/>
            <a:ext cx="402371" cy="121931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xmlns="" id="{9A7FE7F6-8D6B-48A5-B550-8FEB95304A6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67078" y="5793824"/>
            <a:ext cx="402371" cy="121931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xmlns="" id="{EB8C547A-C405-4D0F-9D9E-FDB738099F0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841805" y="5793825"/>
            <a:ext cx="402371" cy="121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1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0483729F-4FE6-4AE4-A27B-6646C5D051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865" y="1167981"/>
            <a:ext cx="7547502" cy="5316173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xmlns="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xmlns="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flipH="1">
            <a:off x="7973367" y="1834096"/>
            <a:ext cx="616453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8502867" y="1426866"/>
            <a:ext cx="86952" cy="41798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F4B06A2-B907-48AC-98B3-84AD680C18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1484" y="1935350"/>
            <a:ext cx="3645724" cy="149364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BED23122-16E4-4399-ADE3-2C828E3E25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87026" y="2199151"/>
            <a:ext cx="3036071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033369DA-2D25-47BB-B324-F843986501C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39439" y="3247107"/>
            <a:ext cx="2883658" cy="8779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F6828C1-4C09-4D84-91F9-33F33AB8B72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28607" y="5260213"/>
            <a:ext cx="304216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164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E1C87960-9D14-4509-B7A3-5FFD27001E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0847" y="3208514"/>
            <a:ext cx="2115495" cy="89619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D718DBF5-BA80-4445-B2A8-AB5C2E27FB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941" y="1053608"/>
            <a:ext cx="8138865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xmlns="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10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xmlns="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flipH="1" flipV="1">
            <a:off x="8291014" y="1320459"/>
            <a:ext cx="299003" cy="51332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8600329" y="1793631"/>
            <a:ext cx="423091" cy="4046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233698" y="5052377"/>
            <a:ext cx="82717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79651F1-AC66-4F17-86A4-9F7ECC18F73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70670" y="1878074"/>
            <a:ext cx="2895851" cy="42066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CAC8A92-3A52-425F-94E4-1124F4F1ED5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49783" y="3333493"/>
            <a:ext cx="871804" cy="64623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93F58174-CCCF-440E-BFE0-E2C0FF323F6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98371" y="3123200"/>
            <a:ext cx="951058" cy="64623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9FB75928-B531-4013-B9AA-4A52D1974F4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61484" y="3966760"/>
            <a:ext cx="859611" cy="64623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06DEE4BB-2552-451C-8476-9B4948B8A76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528614" y="1697621"/>
            <a:ext cx="2432515" cy="88399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B757445C-3715-4AC5-B5DD-20BDE2DF3A1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48512" y="3256997"/>
            <a:ext cx="2591025" cy="859611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5193F9B1-42D6-469B-BD91-77CC3CB9D18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153916" y="4467020"/>
            <a:ext cx="2591025" cy="85961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5E8B0078-477D-4AC0-854A-E6EA3F07067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115039" y="5445257"/>
            <a:ext cx="2591025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03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B3B1169A-FDAE-41EF-9998-0C804F3C2B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19" y="1129819"/>
            <a:ext cx="7285351" cy="5090601"/>
          </a:xfrm>
          <a:prstGeom prst="rect">
            <a:avLst/>
          </a:prstGeom>
        </p:spPr>
      </p:pic>
      <p:sp>
        <p:nvSpPr>
          <p:cNvPr id="34" name="Oval 33"/>
          <p:cNvSpPr/>
          <p:nvPr/>
        </p:nvSpPr>
        <p:spPr>
          <a:xfrm>
            <a:off x="3248526" y="4318136"/>
            <a:ext cx="625642" cy="625642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xmlns="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10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xmlns="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flipV="1">
            <a:off x="8589819" y="1515979"/>
            <a:ext cx="580891" cy="3181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8157411" y="1773534"/>
            <a:ext cx="442918" cy="6056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2D43BC8F-3C8A-4942-9601-FF6E5E59F383}"/>
              </a:ext>
            </a:extLst>
          </p:cNvPr>
          <p:cNvSpPr txBox="1"/>
          <p:nvPr/>
        </p:nvSpPr>
        <p:spPr>
          <a:xfrm>
            <a:off x="1335671" y="4339567"/>
            <a:ext cx="5678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KG Primary Penmanship" panose="02000506000000020003" pitchFamily="2" charset="77"/>
                <a:cs typeface="Times New Roman" panose="02020603050405020304" pitchFamily="18" charset="0"/>
              </a:rPr>
              <a:t>      35 mm            10 cm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BE3842-9FD3-441E-B1B4-511963175D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8618" y="1823956"/>
            <a:ext cx="2328874" cy="79254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13F05F3-FBF8-4459-B32C-D0C5A188DA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91316" y="1735967"/>
            <a:ext cx="1365622" cy="88399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B0BBD14-85C0-456D-AB8F-CECAE62E0EE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20912" y="2599939"/>
            <a:ext cx="2584928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03004DD3-D6E6-40A6-BAE1-C65BD0708B0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99494" y="4318136"/>
            <a:ext cx="682811" cy="58526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F2C554AE-98E8-45E8-8B43-8A38EA902FC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20912" y="5043843"/>
            <a:ext cx="258492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908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CF1FC5B8-6C20-441B-B629-759B574039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264" y="1130609"/>
            <a:ext cx="8144962" cy="4596782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xmlns="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10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xmlns="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flipH="1">
            <a:off x="8589819" y="1834096"/>
            <a:ext cx="1" cy="65324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8589819" y="1844846"/>
            <a:ext cx="320762" cy="31587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4CF4269-33F4-4DBC-9A10-10DFA82F7E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4373" y="3026415"/>
            <a:ext cx="2749534" cy="52430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E2E38B9F-83A5-4F46-A122-4303E6A290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23099" y="2531016"/>
            <a:ext cx="1182727" cy="6462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411D99B2-3EAB-4B7A-9920-353E1BA6687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99615" y="2965449"/>
            <a:ext cx="859611" cy="6462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11AD9FE2-CD2B-45D9-BA66-BC8AB7BEBD0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82370" y="5107102"/>
            <a:ext cx="6474513" cy="108518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9FA7A479-1C4F-4C54-AF68-E12EA8D03A3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74084" y="1161066"/>
            <a:ext cx="3042168" cy="85961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7C37295B-4489-4B38-B2B9-ACB582B0D22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53015" y="2704457"/>
            <a:ext cx="3042168" cy="85961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309E0996-49A2-4767-8637-4316212F232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422226" y="3550716"/>
            <a:ext cx="3036071" cy="859611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xmlns="" id="{42A3577F-C1AF-4A56-BE50-68197B0B768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556938" y="5025043"/>
            <a:ext cx="304216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85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xmlns="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10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xmlns="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flipV="1">
            <a:off x="8589820" y="1219200"/>
            <a:ext cx="0" cy="62564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8420519" y="1844846"/>
            <a:ext cx="169300" cy="32057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00270" y="4563576"/>
            <a:ext cx="576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D63C6289-D49A-43D0-AE1D-1714CE4070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0593" y="2339769"/>
            <a:ext cx="2901948" cy="79254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504E0F17-A2B3-4A37-BE2D-9F16EA8482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0997" y="2336979"/>
            <a:ext cx="3042168" cy="8596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99E86CA4-FE0F-4BBA-87FD-458D8946CB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76270" y="3075675"/>
            <a:ext cx="3042168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3281D0A1-F3A9-45F0-A1E4-E45CCB23503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67832" y="3960140"/>
            <a:ext cx="3036071" cy="8596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325C283B-4F18-4FC9-B302-6964D51BD9C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74041" y="4993381"/>
            <a:ext cx="3036071" cy="859611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282903" y="1095593"/>
            <a:ext cx="7547502" cy="5094060"/>
            <a:chOff x="282903" y="1095593"/>
            <a:chExt cx="7547502" cy="5094060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xmlns="" id="{8A6AC094-AC8E-4318-BF57-6C7C1004E93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82903" y="1099052"/>
              <a:ext cx="7547502" cy="5090601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425015" y="1095593"/>
              <a:ext cx="658425" cy="85961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21500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8722280F-2B89-4B38-95FD-088C2B09EA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907" y="1019978"/>
            <a:ext cx="7547502" cy="5474682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xmlns="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xmlns="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flipH="1" flipV="1">
            <a:off x="8124092" y="1506388"/>
            <a:ext cx="465728" cy="32770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8589819" y="1832426"/>
            <a:ext cx="343166" cy="14472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Picture 2" descr="Image previe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055" y="4322954"/>
            <a:ext cx="607695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Connector 16"/>
          <p:cNvCxnSpPr/>
          <p:nvPr/>
        </p:nvCxnSpPr>
        <p:spPr>
          <a:xfrm>
            <a:off x="6494732" y="1693376"/>
            <a:ext cx="576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03946" y="4802884"/>
            <a:ext cx="707197" cy="49381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DEA96ED-12CC-4FB8-A1F7-E468B7B0465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84591" y="2932693"/>
            <a:ext cx="3542083" cy="4206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F083FCBE-E14F-4B03-A759-C3E235057EB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25737" y="3375434"/>
            <a:ext cx="1944793" cy="168873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9EF8C6C4-1D6D-4072-AF87-6B893FC4E2D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23661" y="806333"/>
            <a:ext cx="871804" cy="8779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2A88B0D2-BB3A-4527-B5A3-389F7748E97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35253" y="2712127"/>
            <a:ext cx="2432515" cy="8779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4CB59284-B419-45DA-ADD4-DAEB84D5EF7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10223" y="4373078"/>
            <a:ext cx="2584928" cy="859611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xmlns="" id="{A0CCB10C-7F23-4C21-89D4-3918ABA3E9C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551512" y="5275454"/>
            <a:ext cx="304216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80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03DB2DBD-0A1E-44EB-B614-1E82A720AF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903" y="1063805"/>
            <a:ext cx="8004742" cy="5060119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xmlns="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xmlns="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>
            <a:off x="8589819" y="1840094"/>
            <a:ext cx="61447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8229600" y="1844846"/>
            <a:ext cx="360219" cy="19496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4E74E7F-DFBB-4702-A876-4F325F7A44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5477" y="1212167"/>
            <a:ext cx="3042168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4068F173-6727-43F4-A99C-3A4E53371F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45816" y="3073781"/>
            <a:ext cx="2883658" cy="88399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60851D50-0155-4DC9-83D7-7FE22E01870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56883" y="3887656"/>
            <a:ext cx="3042168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A428CF9-EBED-483A-A5CD-B194AE16632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09470" y="4934584"/>
            <a:ext cx="304216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35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66DDD8BE-6299-4B4B-A799-41EFFE403A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381" y="1189696"/>
            <a:ext cx="7547502" cy="5047926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xmlns="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xmlns="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flipH="1">
            <a:off x="8057949" y="1834096"/>
            <a:ext cx="531871" cy="31290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8589819" y="1844846"/>
            <a:ext cx="81218" cy="41034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0F83B6BF-DA6B-4527-A1F4-FA0D771159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3406" y="2002503"/>
            <a:ext cx="6133108" cy="100592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535567E9-08E1-4CC5-9B75-56AAEE889E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3979" y="4071056"/>
            <a:ext cx="1572904" cy="82912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7C75F553-996F-4BB9-A67C-001F1A00AA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96879" y="1912310"/>
            <a:ext cx="2883658" cy="87790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xmlns="" id="{75183485-D99B-43E9-82FE-2398C5BC354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95266" y="2857986"/>
            <a:ext cx="2883658" cy="963251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xmlns="" id="{D6649461-53C8-42E9-87B3-CD9628FEE7E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55341" y="4121935"/>
            <a:ext cx="3042168" cy="859611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xmlns="" id="{79E3F71A-5E59-4F79-89A5-91BC89C6F34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78843" y="5032425"/>
            <a:ext cx="3036071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479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D9EA4970-753F-43CC-BE3E-790C6A9A81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381" y="1146824"/>
            <a:ext cx="7547502" cy="5310076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xmlns="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xmlns="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>
            <a:off x="8589820" y="1834096"/>
            <a:ext cx="508100" cy="34137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8502867" y="1844846"/>
            <a:ext cx="86952" cy="41034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ED1E192F-EE40-4836-9F9B-72C30198F6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1495" y="2050016"/>
            <a:ext cx="3493311" cy="125588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C71459EC-7151-4498-B7B5-C4C26C060B8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44836" y="2205953"/>
            <a:ext cx="3042168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0F9DFDE-02D5-4CBD-847C-EC1004A9CE7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28607" y="3296942"/>
            <a:ext cx="3042168" cy="8596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BF720B1A-B583-42F0-B21A-A834993302F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84831" y="4272112"/>
            <a:ext cx="3036071" cy="85961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1804303B-EEFA-43F6-BB88-46935D1E47C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52120" y="5225263"/>
            <a:ext cx="3036071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994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7685</TotalTime>
  <Words>85</Words>
  <Application>Microsoft Office PowerPoint</Application>
  <PresentationFormat>A4 Paper (210x297 mm)</PresentationFormat>
  <Paragraphs>11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Cooper</dc:creator>
  <cp:lastModifiedBy>Emily Manners</cp:lastModifiedBy>
  <cp:revision>84</cp:revision>
  <dcterms:created xsi:type="dcterms:W3CDTF">2019-10-15T10:24:11Z</dcterms:created>
  <dcterms:modified xsi:type="dcterms:W3CDTF">2020-06-07T13:49:44Z</dcterms:modified>
</cp:coreProperties>
</file>