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4" r:id="rId7"/>
    <p:sldId id="265" r:id="rId8"/>
    <p:sldId id="266" r:id="rId9"/>
    <p:sldId id="270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>
        <p:scale>
          <a:sx n="90" d="100"/>
          <a:sy n="90" d="100"/>
        </p:scale>
        <p:origin x="-126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8C39-5DF4-4703-BEA5-012119F6934C}" type="datetimeFigureOut">
              <a:rPr lang="en-GB" smtClean="0"/>
              <a:pPr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94D2-558C-49E1-884C-F1869E16B4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atschool.eduweb.co.uk/sirrobhitch.suffolk/habitats/frog.htm" TargetMode="External"/><Relationship Id="rId7" Type="http://schemas.openxmlformats.org/officeDocument/2006/relationships/hyperlink" Target="http://atschool.eduweb.co.uk/sirrobhitch.suffolk/habitats/pond1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atschool.eduweb.co.uk/sirrobhitch.suffolk/habitats/fish.htm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hyperlink" Target="http://atschool.eduweb.co.uk/sirrobhitch.suffolk/habitats/ducks.ht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hyperlink" Target="http://atschool.eduweb.co.uk/sirrobhitch.suffolk/habitats/chicken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hyperlink" Target="http://atschool.eduweb.co.uk/sirrobhitch.suffolk/habitats/sheep.htm" TargetMode="Externa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9.xml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12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slide" Target="slide7.xml"/><Relationship Id="rId5" Type="http://schemas.openxmlformats.org/officeDocument/2006/relationships/image" Target="../media/image6.jpeg"/><Relationship Id="rId10" Type="http://schemas.openxmlformats.org/officeDocument/2006/relationships/slide" Target="slide8.xml"/><Relationship Id="rId4" Type="http://schemas.openxmlformats.org/officeDocument/2006/relationships/image" Target="../media/image5.jpeg"/><Relationship Id="rId9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tschool.eduweb.co.uk/sirrobhitch.suffolk/habitats/seagull.htm" TargetMode="External"/><Relationship Id="rId3" Type="http://schemas.openxmlformats.org/officeDocument/2006/relationships/hyperlink" Target="http://atschool.eduweb.co.uk/sirrobhitch.suffolk/habitats/starfish.htm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tschool.eduweb.co.uk/sirrobhitch.suffolk/habitats/mussel.htm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tschool.eduweb.co.uk/sirrobhitch.suffolk/habitats/dog.htm" TargetMode="External"/><Relationship Id="rId7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tschool.eduweb.co.uk/sirrobhitch.suffolk/habitats/badger.htm" TargetMode="External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10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od.jpg (4238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2492896"/>
            <a:ext cx="81467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Animal Habitats</a:t>
            </a:r>
            <a:endParaRPr lang="en-US" sz="8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ond.jpg (19174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23554" name="Picture 2" descr="frog.jpg (19194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872208" cy="21304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6" name="Picture 4" descr="fish.jpg (18830 bytes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188639"/>
            <a:ext cx="1872208" cy="21304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8" name="Picture 6" descr="pondskater.jpg (11137 bytes)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88639"/>
            <a:ext cx="1872208" cy="21304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60" name="Picture 8" descr="duck.jpg (22211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6256" y="260648"/>
            <a:ext cx="1771832" cy="20162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Comic Sans MS" pitchFamily="66" charset="0"/>
              </a:rPr>
              <a:t>These animals live in or on a pond.  Can you name them?</a:t>
            </a:r>
            <a:endParaRPr lang="en-GB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9552" y="836712"/>
            <a:ext cx="1444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frog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476672"/>
            <a:ext cx="2089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pond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skater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836712"/>
            <a:ext cx="1814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ducks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908720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fish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arm.jpg (15955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0382"/>
          </a:xfrm>
          <a:prstGeom prst="rect">
            <a:avLst/>
          </a:prstGeom>
          <a:noFill/>
        </p:spPr>
      </p:pic>
      <p:pic>
        <p:nvPicPr>
          <p:cNvPr id="24578" name="Picture 2" descr="pig.jpg (29198 bytes)"/>
          <p:cNvPicPr>
            <a:picLocks noChangeAspect="1" noChangeArrowheads="1"/>
          </p:cNvPicPr>
          <p:nvPr/>
        </p:nvPicPr>
        <p:blipFill>
          <a:blip r:embed="rId3" cstate="print"/>
          <a:srcRect r="28214"/>
          <a:stretch>
            <a:fillRect/>
          </a:stretch>
        </p:blipFill>
        <p:spPr bwMode="auto">
          <a:xfrm>
            <a:off x="251520" y="332656"/>
            <a:ext cx="2013652" cy="20882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580" name="Picture 4" descr="cow.jpg (32010 bytes)"/>
          <p:cNvPicPr>
            <a:picLocks noChangeAspect="1" noChangeArrowheads="1"/>
          </p:cNvPicPr>
          <p:nvPr/>
        </p:nvPicPr>
        <p:blipFill>
          <a:blip r:embed="rId4" cstate="print"/>
          <a:srcRect r="52027"/>
          <a:stretch>
            <a:fillRect/>
          </a:stretch>
        </p:blipFill>
        <p:spPr bwMode="auto">
          <a:xfrm>
            <a:off x="2483768" y="332656"/>
            <a:ext cx="1944216" cy="21194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582" name="Picture 6" descr="sheep.jpg (19175 bytes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32656"/>
            <a:ext cx="1872208" cy="20968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584" name="Picture 8" descr="hen.jpg (19461 bytes)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32656"/>
            <a:ext cx="1872208" cy="21062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Comic Sans MS" pitchFamily="66" charset="0"/>
              </a:rPr>
              <a:t>These animals live on a farm.  Can you name them?</a:t>
            </a:r>
            <a:endParaRPr lang="en-GB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9552" y="836712"/>
            <a:ext cx="131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pigs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836712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cows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908720"/>
            <a:ext cx="15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lamb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1124744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Comic Sans MS" pitchFamily="66" charset="0"/>
              </a:rPr>
              <a:t>cockerel</a:t>
            </a:r>
            <a:endParaRPr lang="en-GB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od.jpg (42388 bytes)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44" y="0"/>
            <a:ext cx="9132512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32656"/>
            <a:ext cx="892804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Why not investigate animal habitats further?</a:t>
            </a:r>
          </a:p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Or maybe you could try some animal habitat activities?</a:t>
            </a:r>
          </a:p>
          <a:p>
            <a:pPr algn="ctr"/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Have fun!</a:t>
            </a:r>
            <a:endParaRPr lang="en-US" sz="4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od.jpg (42388 bytes)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44" y="0"/>
            <a:ext cx="9132512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188640"/>
            <a:ext cx="78794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 Habitat is a special place where a plant or animal lives</a:t>
            </a:r>
            <a:endParaRPr lang="en-US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3501008"/>
            <a:ext cx="78794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Just like you have a home or place to live, so do plants and animals.</a:t>
            </a:r>
            <a:endParaRPr lang="en-US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od.jpg (42388 bytes)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44" y="0"/>
            <a:ext cx="9132512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32656"/>
            <a:ext cx="8928045" cy="5970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An animal needs 5 things to survive in it’s habitat:</a:t>
            </a:r>
          </a:p>
          <a:p>
            <a:pPr algn="ctr"/>
            <a:endParaRPr lang="en-US" sz="5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Food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Water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Shelter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Air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 place to raise it’s young</a:t>
            </a:r>
            <a:endParaRPr lang="en-US" sz="4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od.jpg (42388 bytes)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44" y="0"/>
            <a:ext cx="9132512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32656"/>
            <a:ext cx="892804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Let’s have a look at some animal habitats and see who lives there…</a:t>
            </a:r>
            <a:endParaRPr lang="en-US" sz="4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nd.jpg (19174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2571751"/>
          </a:xfrm>
          <a:prstGeom prst="rect">
            <a:avLst/>
          </a:prstGeom>
          <a:noFill/>
        </p:spPr>
      </p:pic>
      <p:pic>
        <p:nvPicPr>
          <p:cNvPr id="1028" name="Picture 4" descr="farm.jpg (15955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0"/>
            <a:ext cx="2987824" cy="2571751"/>
          </a:xfrm>
          <a:prstGeom prst="rect">
            <a:avLst/>
          </a:prstGeom>
          <a:noFill/>
        </p:spPr>
      </p:pic>
      <p:pic>
        <p:nvPicPr>
          <p:cNvPr id="1030" name="Picture 6" descr="home.jpg (28318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0"/>
            <a:ext cx="3096344" cy="257485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564904"/>
            <a:ext cx="91440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Click on a habitat to see who lives there or click </a:t>
            </a:r>
            <a:r>
              <a:rPr lang="en-GB" sz="2800" b="1" dirty="0" smtClean="0">
                <a:latin typeface="Comic Sans MS" pitchFamily="66" charset="0"/>
                <a:hlinkClick r:id="" action="ppaction://hlinkshowjump?jump=lastslide"/>
              </a:rPr>
              <a:t>here</a:t>
            </a:r>
            <a:r>
              <a:rPr lang="en-GB" sz="2800" b="1" dirty="0" smtClean="0">
                <a:latin typeface="Comic Sans MS" pitchFamily="66" charset="0"/>
              </a:rPr>
              <a:t> to exit.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1032" name="Picture 8" descr="sea.jpg (32016 byte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501008"/>
            <a:ext cx="3168352" cy="3356992"/>
          </a:xfrm>
          <a:prstGeom prst="rect">
            <a:avLst/>
          </a:prstGeom>
          <a:noFill/>
        </p:spPr>
      </p:pic>
      <p:pic>
        <p:nvPicPr>
          <p:cNvPr id="1034" name="Picture 10" descr="hadge.jpg (29408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5199"/>
            <a:ext cx="3168352" cy="3352801"/>
          </a:xfrm>
          <a:prstGeom prst="rect">
            <a:avLst/>
          </a:prstGeom>
          <a:noFill/>
        </p:spPr>
      </p:pic>
      <p:pic>
        <p:nvPicPr>
          <p:cNvPr id="1036" name="Picture 12" descr="wood.jpg (42388 bytes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501008"/>
            <a:ext cx="2915816" cy="3356992"/>
          </a:xfrm>
          <a:prstGeom prst="rect">
            <a:avLst/>
          </a:prstGeom>
          <a:noFill/>
        </p:spPr>
      </p:pic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539552" y="692696"/>
            <a:ext cx="20217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  <a:latin typeface="Comic Sans MS" pitchFamily="66" charset="0"/>
              </a:rPr>
              <a:t>pond</a:t>
            </a:r>
            <a:endParaRPr lang="en-GB" sz="6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588224" y="764704"/>
            <a:ext cx="21483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  <a:latin typeface="Comic Sans MS" pitchFamily="66" charset="0"/>
              </a:rPr>
              <a:t>farm</a:t>
            </a:r>
            <a:endParaRPr lang="en-GB" sz="6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3491880" y="692696"/>
            <a:ext cx="24449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latin typeface="Comic Sans MS" pitchFamily="66" charset="0"/>
              </a:rPr>
              <a:t>house</a:t>
            </a:r>
            <a:endParaRPr lang="en-GB" sz="6600" b="1" dirty="0">
              <a:latin typeface="Comic Sans MS" pitchFamily="66" charset="0"/>
            </a:endParaRPr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779912" y="4581128"/>
            <a:ext cx="15392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latin typeface="Comic Sans MS" pitchFamily="66" charset="0"/>
              </a:rPr>
              <a:t>sea</a:t>
            </a:r>
            <a:endParaRPr lang="en-GB" sz="6600" b="1" dirty="0">
              <a:latin typeface="Comic Sans MS" pitchFamily="66" charset="0"/>
            </a:endParaRPr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395536" y="4581128"/>
            <a:ext cx="25651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  <a:latin typeface="Comic Sans MS" pitchFamily="66" charset="0"/>
              </a:rPr>
              <a:t>hedge</a:t>
            </a:r>
            <a:endParaRPr lang="en-GB" sz="6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732240" y="4653136"/>
            <a:ext cx="21515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  <a:latin typeface="Comic Sans MS" pitchFamily="66" charset="0"/>
              </a:rPr>
              <a:t>wood</a:t>
            </a:r>
            <a:endParaRPr lang="en-GB" sz="6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adge.jpg (2940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738"/>
          </a:xfrm>
          <a:prstGeom prst="rect">
            <a:avLst/>
          </a:prstGeom>
          <a:noFill/>
        </p:spPr>
      </p:pic>
      <p:pic>
        <p:nvPicPr>
          <p:cNvPr id="21506" name="Picture 2" descr="http://www.thewesternisles.co.uk/Assets/Images/rarebirds/bird-sightings-dunn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2630"/>
            <a:ext cx="2088232" cy="18846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508" name="Picture 4" descr="http://levahnbros.files.wordpress.com/2010/10/deer-mouse.jpg"/>
          <p:cNvPicPr>
            <a:picLocks noChangeAspect="1" noChangeArrowheads="1"/>
          </p:cNvPicPr>
          <p:nvPr/>
        </p:nvPicPr>
        <p:blipFill>
          <a:blip r:embed="rId4" cstate="print"/>
          <a:srcRect l="7143" r="11905"/>
          <a:stretch>
            <a:fillRect/>
          </a:stretch>
        </p:blipFill>
        <p:spPr bwMode="auto">
          <a:xfrm>
            <a:off x="2411760" y="476672"/>
            <a:ext cx="1944216" cy="18679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12" descr="http://funkman.org/animal/mammal/redfoxfs2.jpg"/>
          <p:cNvPicPr>
            <a:picLocks noChangeAspect="1" noChangeArrowheads="1"/>
          </p:cNvPicPr>
          <p:nvPr/>
        </p:nvPicPr>
        <p:blipFill>
          <a:blip r:embed="rId5" cstate="print"/>
          <a:srcRect l="15000" r="17501"/>
          <a:stretch>
            <a:fillRect/>
          </a:stretch>
        </p:blipFill>
        <p:spPr bwMode="auto">
          <a:xfrm>
            <a:off x="4644008" y="332656"/>
            <a:ext cx="2088232" cy="2037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510" name="Picture 6" descr="http://blog.postcodelottery.com/wp-content/Hedgehog-photo-Alex-Lister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32656"/>
            <a:ext cx="1944216" cy="20175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Comic Sans MS" pitchFamily="66" charset="0"/>
              </a:rPr>
              <a:t>These animals live in a hedge.  Can you name them?</a:t>
            </a:r>
            <a:endParaRPr lang="en-GB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39552" y="980728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bird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980728"/>
            <a:ext cx="1951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mouse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980728"/>
            <a:ext cx="118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fox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264" y="1124744"/>
            <a:ext cx="201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omic Sans MS" pitchFamily="66" charset="0"/>
              </a:rPr>
              <a:t>hedgehog</a:t>
            </a:r>
            <a:endParaRPr lang="en-GB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ea.jpg (32016 bytes)"/>
          <p:cNvPicPr>
            <a:picLocks noChangeAspect="1" noChangeArrowheads="1"/>
          </p:cNvPicPr>
          <p:nvPr/>
        </p:nvPicPr>
        <p:blipFill>
          <a:blip r:embed="rId2" cstate="print"/>
          <a:srcRect l="23772"/>
          <a:stretch>
            <a:fillRect/>
          </a:stretch>
        </p:blipFill>
        <p:spPr bwMode="auto">
          <a:xfrm>
            <a:off x="0" y="-1"/>
            <a:ext cx="9144000" cy="6907167"/>
          </a:xfrm>
          <a:prstGeom prst="rect">
            <a:avLst/>
          </a:prstGeom>
          <a:noFill/>
        </p:spPr>
      </p:pic>
      <p:pic>
        <p:nvPicPr>
          <p:cNvPr id="22530" name="Picture 2" descr="starfish.jpg (11784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6671"/>
            <a:ext cx="1800200" cy="204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532" name="Picture 4" descr="crab.jpg (18112 bytes)"/>
          <p:cNvPicPr>
            <a:picLocks noChangeAspect="1" noChangeArrowheads="1"/>
          </p:cNvPicPr>
          <p:nvPr/>
        </p:nvPicPr>
        <p:blipFill>
          <a:blip r:embed="rId5" cstate="print"/>
          <a:srcRect b="7665"/>
          <a:stretch>
            <a:fillRect/>
          </a:stretch>
        </p:blipFill>
        <p:spPr bwMode="auto">
          <a:xfrm>
            <a:off x="2411760" y="476672"/>
            <a:ext cx="1728191" cy="19856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534" name="Picture 6" descr="mussels.jpg (15164 bytes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44391"/>
            <a:ext cx="1800200" cy="204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536" name="Picture 8" descr="gull.jpg (19147 bytes)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476671"/>
            <a:ext cx="1800200" cy="204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Comic Sans MS" pitchFamily="66" charset="0"/>
              </a:rPr>
              <a:t>These animals live in or near the sea.  Can you name them?</a:t>
            </a:r>
            <a:endParaRPr lang="en-GB" sz="5400" b="1" dirty="0">
              <a:latin typeface="Comic Sans MS" pitchFamily="66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5536" y="1196752"/>
            <a:ext cx="176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omic Sans MS" pitchFamily="66" charset="0"/>
              </a:rPr>
              <a:t>starfish</a:t>
            </a:r>
            <a:endParaRPr lang="en-GB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980728"/>
            <a:ext cx="1503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crab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124744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Comic Sans MS" pitchFamily="66" charset="0"/>
              </a:rPr>
              <a:t>mussels</a:t>
            </a:r>
            <a:endParaRPr lang="en-GB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1124744"/>
            <a:ext cx="2154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seagull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ome.jpg (2831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96297"/>
          </a:xfrm>
          <a:prstGeom prst="rect">
            <a:avLst/>
          </a:prstGeom>
          <a:noFill/>
        </p:spPr>
      </p:pic>
      <p:pic>
        <p:nvPicPr>
          <p:cNvPr id="23554" name="Picture 2" descr="dog.jpg (14430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1835112" cy="20882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PC250042.JPG"/>
          <p:cNvPicPr>
            <a:picLocks noChangeAspect="1"/>
          </p:cNvPicPr>
          <p:nvPr/>
        </p:nvPicPr>
        <p:blipFill>
          <a:blip r:embed="rId5" cstate="print"/>
          <a:srcRect l="16233" r="14443"/>
          <a:stretch>
            <a:fillRect/>
          </a:stretch>
        </p:blipFill>
        <p:spPr>
          <a:xfrm>
            <a:off x="2411760" y="404664"/>
            <a:ext cx="1872208" cy="20254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6" name="Picture 4" descr="http://2.bp.blogspot.com/-IWhTGS96mfk/TosD0mnhOuI/AAAAAAAAANY/-qykReMH4_g/s400/Pet+rabbit.jpg"/>
          <p:cNvPicPr>
            <a:picLocks noChangeAspect="1" noChangeArrowheads="1"/>
          </p:cNvPicPr>
          <p:nvPr/>
        </p:nvPicPr>
        <p:blipFill>
          <a:blip r:embed="rId6" cstate="print"/>
          <a:srcRect l="36144"/>
          <a:stretch>
            <a:fillRect/>
          </a:stretch>
        </p:blipFill>
        <p:spPr bwMode="auto">
          <a:xfrm>
            <a:off x="4716016" y="404664"/>
            <a:ext cx="1800200" cy="20650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558" name="Picture 6" descr="http://www.blog-city.info/en/img1/17992_cute_guinea_pig-822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04664"/>
            <a:ext cx="2088232" cy="20775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Comic Sans MS" pitchFamily="66" charset="0"/>
              </a:rPr>
              <a:t>These animals live in </a:t>
            </a:r>
            <a:r>
              <a:rPr lang="en-GB" sz="5400" b="1" smtClean="0">
                <a:latin typeface="Comic Sans MS" pitchFamily="66" charset="0"/>
              </a:rPr>
              <a:t>our houses.  </a:t>
            </a:r>
            <a:r>
              <a:rPr lang="en-GB" sz="5400" b="1" dirty="0" smtClean="0">
                <a:latin typeface="Comic Sans MS" pitchFamily="66" charset="0"/>
              </a:rPr>
              <a:t>Can you name them?</a:t>
            </a:r>
            <a:endParaRPr lang="en-GB" sz="5400" b="1" dirty="0">
              <a:latin typeface="Comic Sans MS" pitchFamily="66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9552" y="836712"/>
            <a:ext cx="1197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dog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4248" y="692696"/>
            <a:ext cx="2105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Guinea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pig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980728"/>
            <a:ext cx="2016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rabbit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980728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cat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wood.jpg (4238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badger.jpg (17236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800200" cy="204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12" descr="http://funkman.org/animal/mammal/redfoxfs2.jpg"/>
          <p:cNvPicPr>
            <a:picLocks noChangeAspect="1" noChangeArrowheads="1"/>
          </p:cNvPicPr>
          <p:nvPr/>
        </p:nvPicPr>
        <p:blipFill>
          <a:blip r:embed="rId5" cstate="print"/>
          <a:srcRect l="15000" r="17501"/>
          <a:stretch>
            <a:fillRect/>
          </a:stretch>
        </p:blipFill>
        <p:spPr bwMode="auto">
          <a:xfrm>
            <a:off x="2555776" y="188640"/>
            <a:ext cx="2088232" cy="2037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535" name="Picture 7" descr="owl.jpg (14689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60648"/>
            <a:ext cx="1717524" cy="20162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537" name="Picture 9" descr="http://archiesinfo.bjorsq.net/files/2010/06/wild-rabbit-41946.jpg"/>
          <p:cNvPicPr>
            <a:picLocks noChangeAspect="1" noChangeArrowheads="1"/>
          </p:cNvPicPr>
          <p:nvPr/>
        </p:nvPicPr>
        <p:blipFill>
          <a:blip r:embed="rId7" cstate="print"/>
          <a:srcRect l="18185" r="35053" b="6476"/>
          <a:stretch>
            <a:fillRect/>
          </a:stretch>
        </p:blipFill>
        <p:spPr bwMode="auto">
          <a:xfrm>
            <a:off x="7236296" y="260648"/>
            <a:ext cx="1512168" cy="20162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95536" y="321297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Comic Sans MS" pitchFamily="66" charset="0"/>
              </a:rPr>
              <a:t>These animals live in a wood.  Can you name them?</a:t>
            </a:r>
            <a:endParaRPr lang="en-GB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1520" y="764704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Comic Sans MS" pitchFamily="66" charset="0"/>
              </a:rPr>
              <a:t>badger</a:t>
            </a:r>
            <a:endParaRPr lang="en-GB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836712"/>
            <a:ext cx="118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fox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836712"/>
            <a:ext cx="1098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omic Sans MS" pitchFamily="66" charset="0"/>
              </a:rPr>
              <a:t>owl</a:t>
            </a:r>
            <a:endParaRPr lang="en-GB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7101" y="836712"/>
            <a:ext cx="1712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omic Sans MS" pitchFamily="66" charset="0"/>
              </a:rPr>
              <a:t>rabbit</a:t>
            </a:r>
            <a:endParaRPr lang="en-GB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209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Hannah Horth</cp:lastModifiedBy>
  <cp:revision>22</cp:revision>
  <dcterms:created xsi:type="dcterms:W3CDTF">2011-11-28T18:14:23Z</dcterms:created>
  <dcterms:modified xsi:type="dcterms:W3CDTF">2020-07-10T15:40:14Z</dcterms:modified>
</cp:coreProperties>
</file>