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6" r:id="rId4"/>
    <p:sldId id="277" r:id="rId5"/>
    <p:sldId id="268" r:id="rId6"/>
    <p:sldId id="279" r:id="rId7"/>
    <p:sldId id="278" r:id="rId8"/>
    <p:sldId id="271" r:id="rId9"/>
    <p:sldId id="280" r:id="rId10"/>
    <p:sldId id="281" r:id="rId11"/>
    <p:sldId id="270" r:id="rId12"/>
    <p:sldId id="282" r:id="rId13"/>
    <p:sldId id="283" r:id="rId14"/>
    <p:sldId id="269" r:id="rId15"/>
    <p:sldId id="284" r:id="rId16"/>
    <p:sldId id="285" r:id="rId17"/>
    <p:sldId id="272" r:id="rId18"/>
    <p:sldId id="286" r:id="rId19"/>
    <p:sldId id="287" r:id="rId20"/>
    <p:sldId id="273" r:id="rId21"/>
    <p:sldId id="288" r:id="rId22"/>
    <p:sldId id="289" r:id="rId23"/>
    <p:sldId id="274" r:id="rId24"/>
    <p:sldId id="290" r:id="rId25"/>
    <p:sldId id="291" r:id="rId26"/>
    <p:sldId id="275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panose="020B0604020202020204" charset="0"/>
      <p:regular r:id="rId33"/>
      <p:bold r:id="rId34"/>
    </p:embeddedFont>
    <p:embeddedFont>
      <p:font typeface="Twinkl SemiBold" charset="0"/>
      <p:bold r:id="rId35"/>
    </p:embeddedFont>
    <p:embeddedFont>
      <p:font typeface="Sassoon Infant Rg" panose="02000503030000020003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3D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092"/>
        <p:guide orient="horz" pos="3974"/>
        <p:guide orient="horz" pos="346"/>
        <p:guide orient="horz" pos="482"/>
        <p:guide orient="horz" pos="3838"/>
        <p:guide pos="2880"/>
        <p:guide pos="340"/>
        <p:guide pos="5375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solidFill>
                  <a:schemeClr val="tx1"/>
                </a:solidFill>
              </a:rPr>
              <a:t>Lighter or Heavier?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30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51509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38374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8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2389142"/>
            <a:ext cx="2367931" cy="1572218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77219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2027638"/>
            <a:ext cx="1736566" cy="235386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8" y="2352675"/>
            <a:ext cx="1271915" cy="1787526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579830" y="2021931"/>
            <a:ext cx="1736566" cy="23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853308" y="2296784"/>
            <a:ext cx="1271915" cy="187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28488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28488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03971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8509" y="4977219"/>
            <a:ext cx="20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7" y="2352675"/>
            <a:ext cx="1271915" cy="178752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1874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17953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481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87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2027638"/>
            <a:ext cx="1736566" cy="23538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4" y="2739117"/>
            <a:ext cx="2713470" cy="11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1" y="2166460"/>
            <a:ext cx="586551" cy="1943010"/>
          </a:xfrm>
          <a:prstGeom prst="rect">
            <a:avLst/>
          </a:prstGeom>
        </p:spPr>
      </p:pic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12022" y="2097248"/>
            <a:ext cx="1350628" cy="208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5085936" y="2676087"/>
            <a:ext cx="2774547" cy="13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2166460"/>
            <a:ext cx="586551" cy="194301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6976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6976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4524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78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80" y="2739117"/>
            <a:ext cx="2713470" cy="116386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4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434806"/>
            <a:ext cx="2444767" cy="1697403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0" y="2420983"/>
            <a:ext cx="1918468" cy="1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51268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11893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9875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81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3" y="2420983"/>
            <a:ext cx="1918468" cy="186245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9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9426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4264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9747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285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4" y="2434806"/>
            <a:ext cx="2444767" cy="1697403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1" y="2073348"/>
            <a:ext cx="2568537" cy="240827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3" y="2275367"/>
            <a:ext cx="441931" cy="200423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862810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43831" y="2073347"/>
            <a:ext cx="2568537" cy="240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853308" y="2132070"/>
            <a:ext cx="1378002" cy="227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5" y="1863051"/>
            <a:ext cx="1933063" cy="262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9" y="2878374"/>
            <a:ext cx="2143418" cy="1101252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83739" y="1829495"/>
            <a:ext cx="2008606" cy="270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66571" y="2843868"/>
            <a:ext cx="2184269" cy="116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94247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93454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80319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373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1863051"/>
            <a:ext cx="1933063" cy="26228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103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103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58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396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2878374"/>
            <a:ext cx="2143418" cy="110125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5" y="1922742"/>
            <a:ext cx="906884" cy="26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18" y="2348562"/>
            <a:ext cx="1598286" cy="194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738" y="1473201"/>
            <a:ext cx="2413130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03846" y="2281807"/>
            <a:ext cx="1761688" cy="20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882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8822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54305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843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1" y="2348562"/>
            <a:ext cx="1598286" cy="1944975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439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43120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99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0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7" y="1922742"/>
            <a:ext cx="906884" cy="26144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2" y="2405429"/>
            <a:ext cx="2301145" cy="183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1" y="2744210"/>
            <a:ext cx="2042257" cy="115368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05263" y="2721992"/>
            <a:ext cx="2148110" cy="120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324400" y="2371872"/>
            <a:ext cx="2334829" cy="189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1104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11043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8652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1064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5" y="2405429"/>
            <a:ext cx="2301145" cy="1831242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2744210"/>
            <a:ext cx="2042257" cy="115368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9" y="2073348"/>
            <a:ext cx="2568537" cy="24082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46135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60566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47431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485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2275367"/>
            <a:ext cx="441931" cy="200423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2858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858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13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589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7" y="4930562"/>
            <a:ext cx="246983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2198840"/>
            <a:ext cx="2382972" cy="203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6" y="1929477"/>
            <a:ext cx="2062371" cy="257065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35724" y="2161226"/>
            <a:ext cx="2414210" cy="208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08270" y="1848207"/>
            <a:ext cx="2192155" cy="270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435724" y="2172665"/>
            <a:ext cx="2414210" cy="206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408271" y="1886524"/>
            <a:ext cx="2192155" cy="266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5365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53655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2913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676" y="4986744"/>
            <a:ext cx="18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2" y="1929477"/>
            <a:ext cx="2062371" cy="25706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5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4194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8619" y="4930562"/>
            <a:ext cx="246983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54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85" y="2198840"/>
            <a:ext cx="2382972" cy="2031924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0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041910"/>
            <a:ext cx="2266551" cy="2269532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33" y="2389142"/>
            <a:ext cx="2367931" cy="1572218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338150" y="2333368"/>
            <a:ext cx="2453673" cy="17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332789" y="2041910"/>
            <a:ext cx="2265796" cy="226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043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0433" y="4930228"/>
            <a:ext cx="2334829" cy="46343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4591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454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3" y="2041910"/>
            <a:ext cx="2266551" cy="226953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207</TotalTime>
  <Words>221</Words>
  <Application>Microsoft Office PowerPoint</Application>
  <PresentationFormat>On-screen Show (4:3)</PresentationFormat>
  <Paragraphs>100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Twinkl</vt:lpstr>
      <vt:lpstr>Twinkl SemiBold</vt:lpstr>
      <vt:lpstr>Sassoon Infant Rg</vt:lpstr>
      <vt:lpstr>Calibri</vt:lpstr>
      <vt:lpstr>Office Theme</vt:lpstr>
      <vt:lpstr>PowerPoint Presentation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Beard</dc:creator>
  <cp:lastModifiedBy>Rebecca Doran</cp:lastModifiedBy>
  <cp:revision>25</cp:revision>
  <dcterms:created xsi:type="dcterms:W3CDTF">2017-07-20T12:55:55Z</dcterms:created>
  <dcterms:modified xsi:type="dcterms:W3CDTF">2020-06-16T17:35:37Z</dcterms:modified>
</cp:coreProperties>
</file>