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84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62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72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91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85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79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57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39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38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07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98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93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C4A7C-9BBE-4F61-8563-742A47172E8B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F30F-E27B-4213-8B47-B827010A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52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527554"/>
              </p:ext>
            </p:extLst>
          </p:nvPr>
        </p:nvGraphicFramePr>
        <p:xfrm>
          <a:off x="154125" y="773411"/>
          <a:ext cx="9479396" cy="6099297"/>
        </p:xfrm>
        <a:graphic>
          <a:graphicData uri="http://schemas.openxmlformats.org/drawingml/2006/table">
            <a:tbl>
              <a:tblPr/>
              <a:tblGrid>
                <a:gridCol w="2350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9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9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9273"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Level 2 Technical Award in Child Development and Care provides learners with the opportunity to gain a vocational qualification that gives a basic introduction to the sector</a:t>
                      </a:r>
                      <a:endParaRPr lang="en-GB" sz="14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846" marR="29846" marT="27550" marB="27550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 </a:t>
                      </a: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BIG IDEAS</a:t>
                      </a: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course has been designed to meet the needs of learners from the age of 14 years.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includes the knowledge and understanding of child development and well-being necessary for working with children in a variety of settings.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aimed at a range of learners who wish to be introduced to childcare and development of children aged 0-5 years.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also gives learners an insight into their preferred learning styles and assists in developing their ability to study</a:t>
                      </a: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846" marR="29846" marT="27550" marB="27550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 </a:t>
                      </a:r>
                      <a:endParaRPr lang="en-US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CONTENT AND SEQUENCING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qualification consists of 3 units:</a:t>
                      </a:r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Unit 1 and unit 2 graded A*– D, assessed by an externally set, internally marked assessment task. Mandatory assessments for each unit will be subject to internal and external quality assurance</a:t>
                      </a:r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Unit 3 graded A*-D, assessed by an externally set and externally marked synoptic scenario based short answer examination (component TACDC).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846" marR="29846" marT="27550" marB="27550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868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 </a:t>
                      </a:r>
                      <a:endParaRPr lang="en-US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LINKS WITH VOCABULARY AND READING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Lessons are led by the teacher through initial discussion and demonstration.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Knowledge</a:t>
                      </a:r>
                      <a:r>
                        <a:rPr lang="en-US" sz="1200" kern="14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organizers relate to knowledge and vocabulary</a:t>
                      </a:r>
                      <a:endParaRPr lang="en-US" sz="1200" kern="1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9846" marR="29846" marT="27550" marB="27550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 </a:t>
                      </a: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RETRIEVAL PRACTICE</a:t>
                      </a: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Teacher led retrieval questioning in starters and plenaries</a:t>
                      </a:r>
                      <a:r>
                        <a:rPr lang="en-GB" sz="1050" kern="1400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 to consolidate and assess learning.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Student self evaluation in project booklets.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Displays in the classroom for exemplar material, assessment criteria and vocabulary.</a:t>
                      </a: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846" marR="29846" marT="27550" marB="27550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 </a:t>
                      </a: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PROGRESS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The projects are sequenced to introduce new skills/experiences, as well</a:t>
                      </a:r>
                      <a:r>
                        <a:rPr lang="en-GB" sz="1050" kern="1400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 as building on prior learning.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Ways forward are highlighted and commented upon by the teacher 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Constant verbal feedback between teacher and student is given during the lessons.</a:t>
                      </a: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846" marR="29846" marT="27550" marB="27550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 </a:t>
                      </a: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SUPPORT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This subject is an option in Years 10 – 11 – all students are eligible to opt for Child Development regardless of ability.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All projects are designed to be accessible to all abilities.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 kern="1400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Students are marked on their progress related to their individual ability.</a:t>
                      </a:r>
                      <a:endParaRPr lang="en-GB" sz="105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846" marR="29846" marT="27550" marB="27550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4125" y="163811"/>
            <a:ext cx="81397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dirty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        </a:t>
            </a:r>
            <a:r>
              <a:rPr lang="en-GB" altLang="en-US" dirty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Child Development and Care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cs typeface="Arial" pitchFamily="34" charset="0"/>
              </a:rPr>
              <a:t> at Unity Academy Blackpool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New Academy Logo 20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877" y="150688"/>
            <a:ext cx="1302643" cy="5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052" name="Picture 4" descr="1DDFE633-2B85-468D-B28D05ADAE7D1AD8_sour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91" y="150688"/>
            <a:ext cx="753269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836" y="773411"/>
            <a:ext cx="361156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217" y="825798"/>
            <a:ext cx="660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60" y="4080693"/>
            <a:ext cx="526256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792" y="4190231"/>
            <a:ext cx="299244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732" y="4174222"/>
            <a:ext cx="546894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322" y="4174222"/>
            <a:ext cx="24765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6029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353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Power</dc:creator>
  <cp:lastModifiedBy>Mark Taylor</cp:lastModifiedBy>
  <cp:revision>12</cp:revision>
  <dcterms:created xsi:type="dcterms:W3CDTF">2020-01-05T20:33:42Z</dcterms:created>
  <dcterms:modified xsi:type="dcterms:W3CDTF">2021-11-12T11:02:06Z</dcterms:modified>
</cp:coreProperties>
</file>