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4" r:id="rId6"/>
    <p:sldMasterId id="2147483708" r:id="rId7"/>
    <p:sldMasterId id="2147483744" r:id="rId8"/>
  </p:sldMasterIdLst>
  <p:notesMasterIdLst>
    <p:notesMasterId r:id="rId29"/>
  </p:notesMasterIdLst>
  <p:handoutMasterIdLst>
    <p:handoutMasterId r:id="rId30"/>
  </p:handoutMasterIdLst>
  <p:sldIdLst>
    <p:sldId id="459" r:id="rId9"/>
    <p:sldId id="458" r:id="rId10"/>
    <p:sldId id="462" r:id="rId11"/>
    <p:sldId id="455" r:id="rId12"/>
    <p:sldId id="457" r:id="rId13"/>
    <p:sldId id="461" r:id="rId14"/>
    <p:sldId id="437" r:id="rId15"/>
    <p:sldId id="438" r:id="rId16"/>
    <p:sldId id="434" r:id="rId17"/>
    <p:sldId id="445" r:id="rId18"/>
    <p:sldId id="433" r:id="rId19"/>
    <p:sldId id="423" r:id="rId20"/>
    <p:sldId id="439" r:id="rId21"/>
    <p:sldId id="442" r:id="rId22"/>
    <p:sldId id="421" r:id="rId23"/>
    <p:sldId id="443" r:id="rId24"/>
    <p:sldId id="446" r:id="rId25"/>
    <p:sldId id="444" r:id="rId26"/>
    <p:sldId id="425" r:id="rId27"/>
    <p:sldId id="428" r:id="rId28"/>
  </p:sldIdLst>
  <p:sldSz cx="9144000" cy="6858000" type="screen4x3"/>
  <p:notesSz cx="6669088" cy="9926638"/>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FF"/>
    <a:srgbClr val="FFFF00"/>
    <a:srgbClr val="FFCC00"/>
    <a:srgbClr val="00CC00"/>
    <a:srgbClr val="66CCFF"/>
    <a:srgbClr val="00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8C4AF7-3D7B-4334-A2A5-A32AE01612CA}" v="5" dt="2026-06-08T18:51:49.6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autoAdjust="0"/>
    <p:restoredTop sz="94595" autoAdjust="0"/>
  </p:normalViewPr>
  <p:slideViewPr>
    <p:cSldViewPr snapToGrid="0">
      <p:cViewPr varScale="1">
        <p:scale>
          <a:sx n="78" d="100"/>
          <a:sy n="78" d="100"/>
        </p:scale>
        <p:origin x="1421"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Thow" userId="04f29c6b-9b40-4d10-88c7-c4e20c70ec1a" providerId="ADAL" clId="{F82FD54F-D826-48BE-858E-0C523411AC27}"/>
    <pc:docChg chg="delSld modSld sldOrd">
      <pc:chgData name="Mrs Thow" userId="04f29c6b-9b40-4d10-88c7-c4e20c70ec1a" providerId="ADAL" clId="{F82FD54F-D826-48BE-858E-0C523411AC27}" dt="2026-06-10T16:51:25.280" v="8" actId="47"/>
      <pc:docMkLst>
        <pc:docMk/>
      </pc:docMkLst>
      <pc:sldChg chg="del">
        <pc:chgData name="Mrs Thow" userId="04f29c6b-9b40-4d10-88c7-c4e20c70ec1a" providerId="ADAL" clId="{F82FD54F-D826-48BE-858E-0C523411AC27}" dt="2026-06-10T16:27:34.384" v="5" actId="47"/>
        <pc:sldMkLst>
          <pc:docMk/>
          <pc:sldMk cId="0" sldId="436"/>
        </pc:sldMkLst>
      </pc:sldChg>
      <pc:sldChg chg="del ord">
        <pc:chgData name="Mrs Thow" userId="04f29c6b-9b40-4d10-88c7-c4e20c70ec1a" providerId="ADAL" clId="{F82FD54F-D826-48BE-858E-0C523411AC27}" dt="2026-06-10T16:51:25.280" v="8" actId="47"/>
        <pc:sldMkLst>
          <pc:docMk/>
          <pc:sldMk cId="0" sldId="453"/>
        </pc:sldMkLst>
      </pc:sldChg>
      <pc:sldChg chg="modSp">
        <pc:chgData name="Mrs Thow" userId="04f29c6b-9b40-4d10-88c7-c4e20c70ec1a" providerId="ADAL" clId="{F82FD54F-D826-48BE-858E-0C523411AC27}" dt="2026-06-08T18:51:49.633" v="4" actId="1076"/>
        <pc:sldMkLst>
          <pc:docMk/>
          <pc:sldMk cId="0" sldId="462"/>
        </pc:sldMkLst>
        <pc:spChg chg="mod">
          <ac:chgData name="Mrs Thow" userId="04f29c6b-9b40-4d10-88c7-c4e20c70ec1a" providerId="ADAL" clId="{F82FD54F-D826-48BE-858E-0C523411AC27}" dt="2026-06-08T18:51:26.307" v="1" actId="1076"/>
          <ac:spMkLst>
            <pc:docMk/>
            <pc:sldMk cId="0" sldId="462"/>
            <ac:spMk id="11280" creationId="{ED11A316-228F-99C3-05B0-E672C07CABBC}"/>
          </ac:spMkLst>
        </pc:spChg>
        <pc:picChg chg="mod">
          <ac:chgData name="Mrs Thow" userId="04f29c6b-9b40-4d10-88c7-c4e20c70ec1a" providerId="ADAL" clId="{F82FD54F-D826-48BE-858E-0C523411AC27}" dt="2026-06-08T18:51:49.633" v="4" actId="1076"/>
          <ac:picMkLst>
            <pc:docMk/>
            <pc:sldMk cId="0" sldId="462"/>
            <ac:picMk id="11285" creationId="{211693DA-F9C7-1586-9C76-9610B80C4E1F}"/>
          </ac:picMkLst>
        </pc:picChg>
        <pc:picChg chg="mod">
          <ac:chgData name="Mrs Thow" userId="04f29c6b-9b40-4d10-88c7-c4e20c70ec1a" providerId="ADAL" clId="{F82FD54F-D826-48BE-858E-0C523411AC27}" dt="2026-06-08T18:51:47.285" v="3" actId="1076"/>
          <ac:picMkLst>
            <pc:docMk/>
            <pc:sldMk cId="0" sldId="462"/>
            <ac:picMk id="11294" creationId="{E65D4731-BE6F-D0E9-D7F0-28D974D613C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BA762B-C9EE-40ED-46C9-1733A5B05154}"/>
              </a:ext>
            </a:extLst>
          </p:cNvPr>
          <p:cNvSpPr>
            <a:spLocks noGrp="1"/>
          </p:cNvSpPr>
          <p:nvPr>
            <p:ph type="hdr" sz="quarter"/>
          </p:nvPr>
        </p:nvSpPr>
        <p:spPr>
          <a:xfrm>
            <a:off x="0" y="0"/>
            <a:ext cx="2890838" cy="496888"/>
          </a:xfrm>
          <a:prstGeom prst="rect">
            <a:avLst/>
          </a:prstGeom>
        </p:spPr>
        <p:txBody>
          <a:bodyPr vert="horz" lIns="91801" tIns="45900" rIns="91801" bIns="45900" rtlCol="0"/>
          <a:lstStyle>
            <a:lvl1pPr algn="l">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CF97FF88-9FF4-E03A-B1CD-923C5AF88CB5}"/>
              </a:ext>
            </a:extLst>
          </p:cNvPr>
          <p:cNvSpPr>
            <a:spLocks noGrp="1"/>
          </p:cNvSpPr>
          <p:nvPr>
            <p:ph type="dt" sz="quarter" idx="1"/>
          </p:nvPr>
        </p:nvSpPr>
        <p:spPr>
          <a:xfrm>
            <a:off x="3776663" y="0"/>
            <a:ext cx="2890837" cy="496888"/>
          </a:xfrm>
          <a:prstGeom prst="rect">
            <a:avLst/>
          </a:prstGeom>
        </p:spPr>
        <p:txBody>
          <a:bodyPr vert="horz" lIns="91801" tIns="45900" rIns="91801" bIns="45900" rtlCol="0"/>
          <a:lstStyle>
            <a:lvl1pPr algn="r">
              <a:defRPr sz="1200">
                <a:latin typeface="Arial" charset="0"/>
              </a:defRPr>
            </a:lvl1pPr>
          </a:lstStyle>
          <a:p>
            <a:pPr>
              <a:defRPr/>
            </a:pPr>
            <a:fld id="{312AB059-D25C-41EC-8F25-6880934B6AA7}" type="datetimeFigureOut">
              <a:rPr lang="en-GB"/>
              <a:pPr>
                <a:defRPr/>
              </a:pPr>
              <a:t>10/06/2026</a:t>
            </a:fld>
            <a:endParaRPr lang="en-GB"/>
          </a:p>
        </p:txBody>
      </p:sp>
      <p:sp>
        <p:nvSpPr>
          <p:cNvPr id="4" name="Footer Placeholder 3">
            <a:extLst>
              <a:ext uri="{FF2B5EF4-FFF2-40B4-BE49-F238E27FC236}">
                <a16:creationId xmlns:a16="http://schemas.microsoft.com/office/drawing/2014/main" id="{505CE3F1-5348-46CE-1573-7E3E35E120B5}"/>
              </a:ext>
            </a:extLst>
          </p:cNvPr>
          <p:cNvSpPr>
            <a:spLocks noGrp="1"/>
          </p:cNvSpPr>
          <p:nvPr>
            <p:ph type="ftr" sz="quarter" idx="2"/>
          </p:nvPr>
        </p:nvSpPr>
        <p:spPr>
          <a:xfrm>
            <a:off x="0" y="9428163"/>
            <a:ext cx="2890838" cy="496887"/>
          </a:xfrm>
          <a:prstGeom prst="rect">
            <a:avLst/>
          </a:prstGeom>
        </p:spPr>
        <p:txBody>
          <a:bodyPr vert="horz" lIns="91801" tIns="45900" rIns="91801" bIns="45900" rtlCol="0" anchor="b"/>
          <a:lstStyle>
            <a:lvl1pPr algn="l">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995E259E-A26B-0DD4-5218-D47626F5A46B}"/>
              </a:ext>
            </a:extLst>
          </p:cNvPr>
          <p:cNvSpPr>
            <a:spLocks noGrp="1"/>
          </p:cNvSpPr>
          <p:nvPr>
            <p:ph type="sldNum" sz="quarter" idx="3"/>
          </p:nvPr>
        </p:nvSpPr>
        <p:spPr>
          <a:xfrm>
            <a:off x="3776663" y="9428163"/>
            <a:ext cx="2890837" cy="496887"/>
          </a:xfrm>
          <a:prstGeom prst="rect">
            <a:avLst/>
          </a:prstGeom>
        </p:spPr>
        <p:txBody>
          <a:bodyPr vert="horz" wrap="square" lIns="91801" tIns="45900" rIns="91801" bIns="45900" numCol="1" anchor="b" anchorCtr="0" compatLnSpc="1">
            <a:prstTxWarp prst="textNoShape">
              <a:avLst/>
            </a:prstTxWarp>
          </a:bodyPr>
          <a:lstStyle>
            <a:lvl1pPr algn="r">
              <a:defRPr sz="1200"/>
            </a:lvl1pPr>
          </a:lstStyle>
          <a:p>
            <a:pPr>
              <a:defRPr/>
            </a:pPr>
            <a:fld id="{C2172D1B-4E19-432F-8473-450044C9214F}"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70F26E11-80BC-1FEE-B4EE-39FDE61DE745}"/>
              </a:ext>
            </a:extLst>
          </p:cNvPr>
          <p:cNvSpPr>
            <a:spLocks noGrp="1" noChangeArrowheads="1"/>
          </p:cNvSpPr>
          <p:nvPr>
            <p:ph type="hdr" sz="quarter"/>
          </p:nvPr>
        </p:nvSpPr>
        <p:spPr bwMode="auto">
          <a:xfrm>
            <a:off x="0" y="0"/>
            <a:ext cx="2890838" cy="496888"/>
          </a:xfrm>
          <a:prstGeom prst="rect">
            <a:avLst/>
          </a:prstGeom>
          <a:noFill/>
          <a:ln>
            <a:noFill/>
          </a:ln>
          <a:effectLst/>
        </p:spPr>
        <p:txBody>
          <a:bodyPr vert="horz" wrap="square" lIns="91801" tIns="45900" rIns="91801" bIns="45900" numCol="1" anchor="t" anchorCtr="0" compatLnSpc="1">
            <a:prstTxWarp prst="textNoShape">
              <a:avLst/>
            </a:prstTxWarp>
          </a:bodyPr>
          <a:lstStyle>
            <a:lvl1pPr eaLnBrk="0" hangingPunct="0">
              <a:defRPr sz="1200">
                <a:latin typeface="Arial" charset="0"/>
              </a:defRPr>
            </a:lvl1pPr>
          </a:lstStyle>
          <a:p>
            <a:pPr>
              <a:defRPr/>
            </a:pPr>
            <a:endParaRPr lang="en-GB"/>
          </a:p>
        </p:txBody>
      </p:sp>
      <p:sp>
        <p:nvSpPr>
          <p:cNvPr id="150531" name="Rectangle 3">
            <a:extLst>
              <a:ext uri="{FF2B5EF4-FFF2-40B4-BE49-F238E27FC236}">
                <a16:creationId xmlns:a16="http://schemas.microsoft.com/office/drawing/2014/main" id="{30902CB5-D250-3C4B-AA6C-89B3F4B75A37}"/>
              </a:ext>
            </a:extLst>
          </p:cNvPr>
          <p:cNvSpPr>
            <a:spLocks noGrp="1" noChangeArrowheads="1"/>
          </p:cNvSpPr>
          <p:nvPr>
            <p:ph type="dt" idx="1"/>
          </p:nvPr>
        </p:nvSpPr>
        <p:spPr bwMode="auto">
          <a:xfrm>
            <a:off x="3776663" y="0"/>
            <a:ext cx="2890837" cy="496888"/>
          </a:xfrm>
          <a:prstGeom prst="rect">
            <a:avLst/>
          </a:prstGeom>
          <a:noFill/>
          <a:ln>
            <a:noFill/>
          </a:ln>
          <a:effectLst/>
        </p:spPr>
        <p:txBody>
          <a:bodyPr vert="horz" wrap="square" lIns="91801" tIns="45900" rIns="91801" bIns="45900" numCol="1" anchor="t" anchorCtr="0" compatLnSpc="1">
            <a:prstTxWarp prst="textNoShape">
              <a:avLst/>
            </a:prstTxWarp>
          </a:bodyPr>
          <a:lstStyle>
            <a:lvl1pPr algn="r" eaLnBrk="0" hangingPunct="0">
              <a:defRPr sz="1200">
                <a:latin typeface="Arial" charset="0"/>
              </a:defRPr>
            </a:lvl1pPr>
          </a:lstStyle>
          <a:p>
            <a:pPr>
              <a:defRPr/>
            </a:pPr>
            <a:fld id="{7ACCC2E5-B4D9-4154-BF7D-11C638A4052B}" type="datetimeFigureOut">
              <a:rPr lang="en-GB"/>
              <a:pPr>
                <a:defRPr/>
              </a:pPr>
              <a:t>10/06/2026</a:t>
            </a:fld>
            <a:endParaRPr lang="en-GB" dirty="0"/>
          </a:p>
        </p:txBody>
      </p:sp>
      <p:sp>
        <p:nvSpPr>
          <p:cNvPr id="6148" name="Rectangle 4">
            <a:extLst>
              <a:ext uri="{FF2B5EF4-FFF2-40B4-BE49-F238E27FC236}">
                <a16:creationId xmlns:a16="http://schemas.microsoft.com/office/drawing/2014/main" id="{AA84AC7D-EA88-CE51-7F94-91C2DABE8436}"/>
              </a:ext>
            </a:extLst>
          </p:cNvPr>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0533" name="Rectangle 5">
            <a:extLst>
              <a:ext uri="{FF2B5EF4-FFF2-40B4-BE49-F238E27FC236}">
                <a16:creationId xmlns:a16="http://schemas.microsoft.com/office/drawing/2014/main" id="{BD1F4278-28B8-E316-C19F-7E5A94624CD1}"/>
              </a:ext>
            </a:extLst>
          </p:cNvPr>
          <p:cNvSpPr>
            <a:spLocks noGrp="1" noChangeArrowheads="1"/>
          </p:cNvSpPr>
          <p:nvPr>
            <p:ph type="body" sz="quarter" idx="3"/>
          </p:nvPr>
        </p:nvSpPr>
        <p:spPr bwMode="auto">
          <a:xfrm>
            <a:off x="666750" y="4714875"/>
            <a:ext cx="5335588" cy="4467225"/>
          </a:xfrm>
          <a:prstGeom prst="rect">
            <a:avLst/>
          </a:prstGeom>
          <a:noFill/>
          <a:ln>
            <a:noFill/>
          </a:ln>
          <a:effectLst/>
        </p:spPr>
        <p:txBody>
          <a:bodyPr vert="horz" wrap="square" lIns="91801" tIns="45900" rIns="91801" bIns="4590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0534" name="Rectangle 6">
            <a:extLst>
              <a:ext uri="{FF2B5EF4-FFF2-40B4-BE49-F238E27FC236}">
                <a16:creationId xmlns:a16="http://schemas.microsoft.com/office/drawing/2014/main" id="{4465DDC1-6F3F-80D9-7284-70940142C84D}"/>
              </a:ext>
            </a:extLst>
          </p:cNvPr>
          <p:cNvSpPr>
            <a:spLocks noGrp="1" noChangeArrowheads="1"/>
          </p:cNvSpPr>
          <p:nvPr>
            <p:ph type="ftr" sz="quarter" idx="4"/>
          </p:nvPr>
        </p:nvSpPr>
        <p:spPr bwMode="auto">
          <a:xfrm>
            <a:off x="0" y="9428163"/>
            <a:ext cx="2890838" cy="496887"/>
          </a:xfrm>
          <a:prstGeom prst="rect">
            <a:avLst/>
          </a:prstGeom>
          <a:noFill/>
          <a:ln>
            <a:noFill/>
          </a:ln>
          <a:effectLst/>
        </p:spPr>
        <p:txBody>
          <a:bodyPr vert="horz" wrap="square" lIns="91801" tIns="45900" rIns="91801" bIns="45900" numCol="1" anchor="b" anchorCtr="0" compatLnSpc="1">
            <a:prstTxWarp prst="textNoShape">
              <a:avLst/>
            </a:prstTxWarp>
          </a:bodyPr>
          <a:lstStyle>
            <a:lvl1pPr eaLnBrk="0" hangingPunct="0">
              <a:defRPr sz="1200">
                <a:latin typeface="Arial" charset="0"/>
              </a:defRPr>
            </a:lvl1pPr>
          </a:lstStyle>
          <a:p>
            <a:pPr>
              <a:defRPr/>
            </a:pPr>
            <a:endParaRPr lang="en-GB"/>
          </a:p>
        </p:txBody>
      </p:sp>
      <p:sp>
        <p:nvSpPr>
          <p:cNvPr id="150535" name="Rectangle 7">
            <a:extLst>
              <a:ext uri="{FF2B5EF4-FFF2-40B4-BE49-F238E27FC236}">
                <a16:creationId xmlns:a16="http://schemas.microsoft.com/office/drawing/2014/main" id="{1D4860CF-FC73-F975-6E29-B6F8C90932C9}"/>
              </a:ext>
            </a:extLst>
          </p:cNvPr>
          <p:cNvSpPr>
            <a:spLocks noGrp="1" noChangeArrowheads="1"/>
          </p:cNvSpPr>
          <p:nvPr>
            <p:ph type="sldNum" sz="quarter" idx="5"/>
          </p:nvPr>
        </p:nvSpPr>
        <p:spPr bwMode="auto">
          <a:xfrm>
            <a:off x="3776663" y="9428163"/>
            <a:ext cx="2890837" cy="496887"/>
          </a:xfrm>
          <a:prstGeom prst="rect">
            <a:avLst/>
          </a:prstGeom>
          <a:noFill/>
          <a:ln>
            <a:noFill/>
          </a:ln>
          <a:effectLst/>
        </p:spPr>
        <p:txBody>
          <a:bodyPr vert="horz" wrap="square" lIns="91801" tIns="45900" rIns="91801" bIns="45900" numCol="1" anchor="b" anchorCtr="0" compatLnSpc="1">
            <a:prstTxWarp prst="textNoShape">
              <a:avLst/>
            </a:prstTxWarp>
          </a:bodyPr>
          <a:lstStyle>
            <a:lvl1pPr algn="r">
              <a:defRPr sz="1200"/>
            </a:lvl1pPr>
          </a:lstStyle>
          <a:p>
            <a:pPr>
              <a:defRPr/>
            </a:pPr>
            <a:fld id="{DC0F1769-057C-439E-93E8-7331EDFD23C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2B497E0F-2F68-597B-5024-36A25A582BDB}"/>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347367AA-BEB2-336A-5CF0-1F20993A683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12292" name="Slide Number Placeholder 3">
            <a:extLst>
              <a:ext uri="{FF2B5EF4-FFF2-40B4-BE49-F238E27FC236}">
                <a16:creationId xmlns:a16="http://schemas.microsoft.com/office/drawing/2014/main" id="{A2CC08FA-6047-DE5B-FF6B-E1C38697816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17CFD07-8B02-4FFD-A895-CD70EDF584D4}" type="slidenum">
              <a:rPr lang="en-GB" altLang="en-US" smtClean="0">
                <a:solidFill>
                  <a:srgbClr val="000000"/>
                </a:solidFill>
                <a:latin typeface="Arial" panose="020B0604020202020204" pitchFamily="34" charset="0"/>
              </a:rPr>
              <a:pPr>
                <a:spcBef>
                  <a:spcPct val="0"/>
                </a:spcBef>
              </a:pPr>
              <a:t>3</a:t>
            </a:fld>
            <a:endParaRPr lang="en-GB" altLang="en-US">
              <a:solidFill>
                <a:srgbClr val="000000"/>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B50388C-8EC7-935D-BB86-532C6D84727C}"/>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B9D78111-E789-2AAE-F9D5-CD06E5D1472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33796" name="Slide Number Placeholder 3">
            <a:extLst>
              <a:ext uri="{FF2B5EF4-FFF2-40B4-BE49-F238E27FC236}">
                <a16:creationId xmlns:a16="http://schemas.microsoft.com/office/drawing/2014/main" id="{BBBA30B8-9143-174E-54D9-09A805D9246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B9C663-1283-4768-9DBA-40F166B2D998}" type="slidenum">
              <a:rPr lang="en-GB" altLang="en-US" smtClean="0">
                <a:solidFill>
                  <a:srgbClr val="000000"/>
                </a:solidFill>
                <a:latin typeface="Arial" panose="020B0604020202020204" pitchFamily="34" charset="0"/>
              </a:rPr>
              <a:pPr>
                <a:spcBef>
                  <a:spcPct val="0"/>
                </a:spcBef>
              </a:pPr>
              <a:t>16</a:t>
            </a:fld>
            <a:endParaRPr lang="en-GB" altLang="en-US">
              <a:solidFill>
                <a:srgbClr val="000000"/>
              </a:solidFill>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FA0FA16-4DF3-B164-67CE-83DE1341F1DF}"/>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7678B96A-CBDF-1C48-3CD7-8EE0D42FFAC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35844" name="Slide Number Placeholder 3">
            <a:extLst>
              <a:ext uri="{FF2B5EF4-FFF2-40B4-BE49-F238E27FC236}">
                <a16:creationId xmlns:a16="http://schemas.microsoft.com/office/drawing/2014/main" id="{0A8CBDBF-BDD5-A119-42BA-603F9FA37A5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FFF6C9-3F8C-49BB-BB20-5F815D29E4D1}" type="slidenum">
              <a:rPr lang="en-GB" altLang="en-US" smtClean="0">
                <a:solidFill>
                  <a:srgbClr val="000000"/>
                </a:solidFill>
                <a:latin typeface="Arial" panose="020B0604020202020204" pitchFamily="34" charset="0"/>
              </a:rPr>
              <a:pPr>
                <a:spcBef>
                  <a:spcPct val="0"/>
                </a:spcBef>
              </a:pPr>
              <a:t>17</a:t>
            </a:fld>
            <a:endParaRPr lang="en-GB" altLang="en-US">
              <a:solidFill>
                <a:srgbClr val="000000"/>
              </a:solidFill>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5CDF25A-7253-60AB-E9A2-1D1270ADABBC}"/>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9DAD65E3-FDF2-8B45-97F1-A57646E8762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39940" name="Slide Number Placeholder 3">
            <a:extLst>
              <a:ext uri="{FF2B5EF4-FFF2-40B4-BE49-F238E27FC236}">
                <a16:creationId xmlns:a16="http://schemas.microsoft.com/office/drawing/2014/main" id="{16358576-1C41-FB9E-E4BD-40F58CD7E20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7C4100-525C-445A-B36E-6FF3AE0F6108}" type="slidenum">
              <a:rPr lang="en-GB" altLang="en-US" smtClean="0">
                <a:solidFill>
                  <a:srgbClr val="000000"/>
                </a:solidFill>
                <a:latin typeface="Arial" panose="020B0604020202020204" pitchFamily="34" charset="0"/>
              </a:rPr>
              <a:pPr>
                <a:spcBef>
                  <a:spcPct val="0"/>
                </a:spcBef>
              </a:pPr>
              <a:t>18</a:t>
            </a:fld>
            <a:endParaRPr lang="en-GB" altLang="en-US">
              <a:solidFill>
                <a:srgbClr val="000000"/>
              </a:solidFill>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E8DBC2D-8B98-D0D5-10DB-97BBA0E406C7}"/>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760AE18C-71EE-87D5-743E-DE852A2B11D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37892" name="Slide Number Placeholder 3">
            <a:extLst>
              <a:ext uri="{FF2B5EF4-FFF2-40B4-BE49-F238E27FC236}">
                <a16:creationId xmlns:a16="http://schemas.microsoft.com/office/drawing/2014/main" id="{E6530184-08BE-D6E5-7CF9-A0436EC0CE7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4E07399-5C45-479F-B906-67F2AB0F7053}" type="slidenum">
              <a:rPr lang="en-GB" altLang="en-US" smtClean="0">
                <a:solidFill>
                  <a:srgbClr val="000000"/>
                </a:solidFill>
                <a:latin typeface="Arial" panose="020B0604020202020204" pitchFamily="34" charset="0"/>
              </a:rPr>
              <a:pPr>
                <a:spcBef>
                  <a:spcPct val="0"/>
                </a:spcBef>
              </a:pPr>
              <a:t>19</a:t>
            </a:fld>
            <a:endParaRPr lang="en-GB" altLang="en-US">
              <a:solidFill>
                <a:srgbClr val="000000"/>
              </a:solidFill>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E7624D0-5268-084F-391F-AD68C3598154}"/>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A4C3E5F3-C39F-D976-63A4-A4BE8CECCED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44036" name="Slide Number Placeholder 3">
            <a:extLst>
              <a:ext uri="{FF2B5EF4-FFF2-40B4-BE49-F238E27FC236}">
                <a16:creationId xmlns:a16="http://schemas.microsoft.com/office/drawing/2014/main" id="{A50CB217-8A32-B4D6-5F29-CBC070DF9EB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F41F26B-45C6-4D19-88FB-8C1D8219B009}" type="slidenum">
              <a:rPr lang="en-GB" altLang="en-US" smtClean="0">
                <a:solidFill>
                  <a:srgbClr val="000000"/>
                </a:solidFill>
                <a:latin typeface="Arial" panose="020B0604020202020204" pitchFamily="34" charset="0"/>
              </a:rPr>
              <a:pPr>
                <a:spcBef>
                  <a:spcPct val="0"/>
                </a:spcBef>
              </a:pPr>
              <a:t>20</a:t>
            </a:fld>
            <a:endParaRPr lang="en-GB" altLang="en-US">
              <a:solidFill>
                <a:srgbClr val="000000"/>
              </a:solidFill>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7FA27A6-AB6A-DC46-BC46-64CF26E45364}"/>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A599D50D-6253-EE2D-06BC-11D39CA76F9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14340" name="Slide Number Placeholder 3">
            <a:extLst>
              <a:ext uri="{FF2B5EF4-FFF2-40B4-BE49-F238E27FC236}">
                <a16:creationId xmlns:a16="http://schemas.microsoft.com/office/drawing/2014/main" id="{0A5401B1-5CF1-A7A0-F755-F8ACB47A083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811E7D-A108-4AAD-8A94-6525FC08588A}" type="slidenum">
              <a:rPr lang="en-GB" altLang="en-US" smtClean="0">
                <a:solidFill>
                  <a:srgbClr val="000000"/>
                </a:solidFill>
                <a:latin typeface="Arial" panose="020B0604020202020204" pitchFamily="34" charset="0"/>
              </a:rPr>
              <a:pPr>
                <a:spcBef>
                  <a:spcPct val="0"/>
                </a:spcBef>
              </a:pPr>
              <a:t>4</a:t>
            </a:fld>
            <a:endParaRPr lang="en-GB" altLang="en-US">
              <a:solidFill>
                <a:srgbClr val="000000"/>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26B30D39-DF56-B6CB-108B-02C46CF5CD3D}"/>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9574BD02-3612-6131-33E2-3323B3FE7A6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16388" name="Slide Number Placeholder 3">
            <a:extLst>
              <a:ext uri="{FF2B5EF4-FFF2-40B4-BE49-F238E27FC236}">
                <a16:creationId xmlns:a16="http://schemas.microsoft.com/office/drawing/2014/main" id="{6F18CCA1-4943-2EA3-497A-D6251CD8088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4163">
              <a:spcBef>
                <a:spcPct val="30000"/>
              </a:spcBef>
              <a:defRPr sz="1200">
                <a:solidFill>
                  <a:schemeClr val="tx1"/>
                </a:solidFill>
                <a:latin typeface="Calibri" panose="020F0502020204030204" pitchFamily="34" charset="0"/>
              </a:defRPr>
            </a:lvl2pPr>
            <a:lvl3pPr marL="1144588" indent="-227013">
              <a:spcBef>
                <a:spcPct val="30000"/>
              </a:spcBef>
              <a:defRPr sz="1200">
                <a:solidFill>
                  <a:schemeClr val="tx1"/>
                </a:solidFill>
                <a:latin typeface="Calibri" panose="020F0502020204030204" pitchFamily="34" charset="0"/>
              </a:defRPr>
            </a:lvl3pPr>
            <a:lvl4pPr marL="1604963" indent="-227013">
              <a:spcBef>
                <a:spcPct val="30000"/>
              </a:spcBef>
              <a:defRPr sz="1200">
                <a:solidFill>
                  <a:schemeClr val="tx1"/>
                </a:solidFill>
                <a:latin typeface="Calibri" panose="020F0502020204030204" pitchFamily="34" charset="0"/>
              </a:defRPr>
            </a:lvl4pPr>
            <a:lvl5pPr marL="2063750" indent="-227013">
              <a:spcBef>
                <a:spcPct val="30000"/>
              </a:spcBef>
              <a:defRPr sz="1200">
                <a:solidFill>
                  <a:schemeClr val="tx1"/>
                </a:solidFill>
                <a:latin typeface="Calibri" panose="020F0502020204030204" pitchFamily="34" charset="0"/>
              </a:defRPr>
            </a:lvl5pPr>
            <a:lvl6pPr marL="2520950" indent="-227013" eaLnBrk="0" fontAlgn="base" hangingPunct="0">
              <a:spcBef>
                <a:spcPct val="30000"/>
              </a:spcBef>
              <a:spcAft>
                <a:spcPct val="0"/>
              </a:spcAft>
              <a:defRPr sz="1200">
                <a:solidFill>
                  <a:schemeClr val="tx1"/>
                </a:solidFill>
                <a:latin typeface="Calibri" panose="020F0502020204030204" pitchFamily="34" charset="0"/>
              </a:defRPr>
            </a:lvl6pPr>
            <a:lvl7pPr marL="2978150" indent="-227013" eaLnBrk="0" fontAlgn="base" hangingPunct="0">
              <a:spcBef>
                <a:spcPct val="30000"/>
              </a:spcBef>
              <a:spcAft>
                <a:spcPct val="0"/>
              </a:spcAft>
              <a:defRPr sz="1200">
                <a:solidFill>
                  <a:schemeClr val="tx1"/>
                </a:solidFill>
                <a:latin typeface="Calibri" panose="020F0502020204030204" pitchFamily="34" charset="0"/>
              </a:defRPr>
            </a:lvl7pPr>
            <a:lvl8pPr marL="3435350" indent="-227013" eaLnBrk="0" fontAlgn="base" hangingPunct="0">
              <a:spcBef>
                <a:spcPct val="30000"/>
              </a:spcBef>
              <a:spcAft>
                <a:spcPct val="0"/>
              </a:spcAft>
              <a:defRPr sz="1200">
                <a:solidFill>
                  <a:schemeClr val="tx1"/>
                </a:solidFill>
                <a:latin typeface="Calibri" panose="020F0502020204030204" pitchFamily="34" charset="0"/>
              </a:defRPr>
            </a:lvl8pPr>
            <a:lvl9pPr marL="3892550"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31D9E7-D612-423A-AE16-8B19AA1872AB}" type="slidenum">
              <a:rPr lang="en-GB" altLang="en-US" smtClean="0">
                <a:solidFill>
                  <a:srgbClr val="000000"/>
                </a:solidFill>
                <a:latin typeface="Arial" panose="020B0604020202020204" pitchFamily="34" charset="0"/>
              </a:rPr>
              <a:pPr>
                <a:spcBef>
                  <a:spcPct val="0"/>
                </a:spcBef>
              </a:pPr>
              <a:t>5</a:t>
            </a:fld>
            <a:endParaRPr lang="en-GB" altLang="en-US">
              <a:solidFill>
                <a:srgbClr val="00000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4121CB15-5C4A-D3C8-D727-2F9840A56D06}"/>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A74D83F2-D95E-3188-37B0-A09206C9CF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0484" name="Slide Number Placeholder 3">
            <a:extLst>
              <a:ext uri="{FF2B5EF4-FFF2-40B4-BE49-F238E27FC236}">
                <a16:creationId xmlns:a16="http://schemas.microsoft.com/office/drawing/2014/main" id="{C1DDB476-BE44-B6F2-5071-1C95AFD802E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4163">
              <a:defRPr>
                <a:solidFill>
                  <a:schemeClr val="tx1"/>
                </a:solidFill>
                <a:latin typeface="Arial" panose="020B0604020202020204" pitchFamily="34" charset="0"/>
              </a:defRPr>
            </a:lvl2pPr>
            <a:lvl3pPr marL="1144588" indent="-227013">
              <a:defRPr>
                <a:solidFill>
                  <a:schemeClr val="tx1"/>
                </a:solidFill>
                <a:latin typeface="Arial" panose="020B0604020202020204" pitchFamily="34" charset="0"/>
              </a:defRPr>
            </a:lvl3pPr>
            <a:lvl4pPr marL="1604963" indent="-227013">
              <a:defRPr>
                <a:solidFill>
                  <a:schemeClr val="tx1"/>
                </a:solidFill>
                <a:latin typeface="Arial" panose="020B0604020202020204" pitchFamily="34" charset="0"/>
              </a:defRPr>
            </a:lvl4pPr>
            <a:lvl5pPr marL="2063750" indent="-227013">
              <a:defRPr>
                <a:solidFill>
                  <a:schemeClr val="tx1"/>
                </a:solidFill>
                <a:latin typeface="Arial" panose="020B0604020202020204" pitchFamily="34" charset="0"/>
              </a:defRPr>
            </a:lvl5pPr>
            <a:lvl6pPr marL="2520950" indent="-227013" eaLnBrk="0" fontAlgn="base" hangingPunct="0">
              <a:spcBef>
                <a:spcPct val="0"/>
              </a:spcBef>
              <a:spcAft>
                <a:spcPct val="0"/>
              </a:spcAft>
              <a:defRPr>
                <a:solidFill>
                  <a:schemeClr val="tx1"/>
                </a:solidFill>
                <a:latin typeface="Arial" panose="020B0604020202020204" pitchFamily="34" charset="0"/>
              </a:defRPr>
            </a:lvl6pPr>
            <a:lvl7pPr marL="2978150" indent="-227013" eaLnBrk="0" fontAlgn="base" hangingPunct="0">
              <a:spcBef>
                <a:spcPct val="0"/>
              </a:spcBef>
              <a:spcAft>
                <a:spcPct val="0"/>
              </a:spcAft>
              <a:defRPr>
                <a:solidFill>
                  <a:schemeClr val="tx1"/>
                </a:solidFill>
                <a:latin typeface="Arial" panose="020B0604020202020204" pitchFamily="34" charset="0"/>
              </a:defRPr>
            </a:lvl7pPr>
            <a:lvl8pPr marL="3435350" indent="-227013" eaLnBrk="0" fontAlgn="base" hangingPunct="0">
              <a:spcBef>
                <a:spcPct val="0"/>
              </a:spcBef>
              <a:spcAft>
                <a:spcPct val="0"/>
              </a:spcAft>
              <a:defRPr>
                <a:solidFill>
                  <a:schemeClr val="tx1"/>
                </a:solidFill>
                <a:latin typeface="Arial" panose="020B0604020202020204" pitchFamily="34" charset="0"/>
              </a:defRPr>
            </a:lvl8pPr>
            <a:lvl9pPr marL="3892550" indent="-227013" eaLnBrk="0" fontAlgn="base" hangingPunct="0">
              <a:spcBef>
                <a:spcPct val="0"/>
              </a:spcBef>
              <a:spcAft>
                <a:spcPct val="0"/>
              </a:spcAft>
              <a:defRPr>
                <a:solidFill>
                  <a:schemeClr val="tx1"/>
                </a:solidFill>
                <a:latin typeface="Arial" panose="020B0604020202020204" pitchFamily="34" charset="0"/>
              </a:defRPr>
            </a:lvl9pPr>
          </a:lstStyle>
          <a:p>
            <a:fld id="{6B79CBB9-C81B-4A7B-B6E5-B778ABA5ED25}" type="slidenum">
              <a:rPr lang="en-GB" altLang="en-US" smtClean="0"/>
              <a:pPr/>
              <a:t>9</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287AA0C1-A4A7-A564-B8C0-AEF1DE084647}"/>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592C235A-3B1F-FABB-C7EB-204455902B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2532" name="Slide Number Placeholder 3">
            <a:extLst>
              <a:ext uri="{FF2B5EF4-FFF2-40B4-BE49-F238E27FC236}">
                <a16:creationId xmlns:a16="http://schemas.microsoft.com/office/drawing/2014/main" id="{45D713B0-88FD-F4EA-878A-DC274BF45F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4163">
              <a:defRPr>
                <a:solidFill>
                  <a:schemeClr val="tx1"/>
                </a:solidFill>
                <a:latin typeface="Arial" panose="020B0604020202020204" pitchFamily="34" charset="0"/>
              </a:defRPr>
            </a:lvl2pPr>
            <a:lvl3pPr marL="1144588" indent="-227013">
              <a:defRPr>
                <a:solidFill>
                  <a:schemeClr val="tx1"/>
                </a:solidFill>
                <a:latin typeface="Arial" panose="020B0604020202020204" pitchFamily="34" charset="0"/>
              </a:defRPr>
            </a:lvl3pPr>
            <a:lvl4pPr marL="1604963" indent="-227013">
              <a:defRPr>
                <a:solidFill>
                  <a:schemeClr val="tx1"/>
                </a:solidFill>
                <a:latin typeface="Arial" panose="020B0604020202020204" pitchFamily="34" charset="0"/>
              </a:defRPr>
            </a:lvl4pPr>
            <a:lvl5pPr marL="2063750" indent="-227013">
              <a:defRPr>
                <a:solidFill>
                  <a:schemeClr val="tx1"/>
                </a:solidFill>
                <a:latin typeface="Arial" panose="020B0604020202020204" pitchFamily="34" charset="0"/>
              </a:defRPr>
            </a:lvl5pPr>
            <a:lvl6pPr marL="2520950" indent="-227013" eaLnBrk="0" fontAlgn="base" hangingPunct="0">
              <a:spcBef>
                <a:spcPct val="0"/>
              </a:spcBef>
              <a:spcAft>
                <a:spcPct val="0"/>
              </a:spcAft>
              <a:defRPr>
                <a:solidFill>
                  <a:schemeClr val="tx1"/>
                </a:solidFill>
                <a:latin typeface="Arial" panose="020B0604020202020204" pitchFamily="34" charset="0"/>
              </a:defRPr>
            </a:lvl6pPr>
            <a:lvl7pPr marL="2978150" indent="-227013" eaLnBrk="0" fontAlgn="base" hangingPunct="0">
              <a:spcBef>
                <a:spcPct val="0"/>
              </a:spcBef>
              <a:spcAft>
                <a:spcPct val="0"/>
              </a:spcAft>
              <a:defRPr>
                <a:solidFill>
                  <a:schemeClr val="tx1"/>
                </a:solidFill>
                <a:latin typeface="Arial" panose="020B0604020202020204" pitchFamily="34" charset="0"/>
              </a:defRPr>
            </a:lvl7pPr>
            <a:lvl8pPr marL="3435350" indent="-227013" eaLnBrk="0" fontAlgn="base" hangingPunct="0">
              <a:spcBef>
                <a:spcPct val="0"/>
              </a:spcBef>
              <a:spcAft>
                <a:spcPct val="0"/>
              </a:spcAft>
              <a:defRPr>
                <a:solidFill>
                  <a:schemeClr val="tx1"/>
                </a:solidFill>
                <a:latin typeface="Arial" panose="020B0604020202020204" pitchFamily="34" charset="0"/>
              </a:defRPr>
            </a:lvl8pPr>
            <a:lvl9pPr marL="3892550" indent="-227013" eaLnBrk="0" fontAlgn="base" hangingPunct="0">
              <a:spcBef>
                <a:spcPct val="0"/>
              </a:spcBef>
              <a:spcAft>
                <a:spcPct val="0"/>
              </a:spcAft>
              <a:defRPr>
                <a:solidFill>
                  <a:schemeClr val="tx1"/>
                </a:solidFill>
                <a:latin typeface="Arial" panose="020B0604020202020204" pitchFamily="34" charset="0"/>
              </a:defRPr>
            </a:lvl9pPr>
          </a:lstStyle>
          <a:p>
            <a:fld id="{27B6659B-B589-41F8-9691-5B9F7EF0AC53}" type="slidenum">
              <a:rPr lang="en-GB" altLang="en-US" smtClean="0"/>
              <a:pPr/>
              <a:t>10</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F68FDC51-C703-DF05-87B7-2017D7EED8B8}"/>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40E54806-2310-BB44-54D1-4DF78009852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24580" name="Slide Number Placeholder 3">
            <a:extLst>
              <a:ext uri="{FF2B5EF4-FFF2-40B4-BE49-F238E27FC236}">
                <a16:creationId xmlns:a16="http://schemas.microsoft.com/office/drawing/2014/main" id="{E659020F-1CBC-AC45-43F8-53BF4E03CE4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7713" indent="-285750">
              <a:spcBef>
                <a:spcPct val="30000"/>
              </a:spcBef>
              <a:defRPr sz="1200">
                <a:solidFill>
                  <a:schemeClr val="tx1"/>
                </a:solidFill>
                <a:latin typeface="Calibri" panose="020F0502020204030204" pitchFamily="34" charset="0"/>
              </a:defRPr>
            </a:lvl2pPr>
            <a:lvl3pPr marL="1152525" indent="-228600">
              <a:spcBef>
                <a:spcPct val="30000"/>
              </a:spcBef>
              <a:defRPr sz="1200">
                <a:solidFill>
                  <a:schemeClr val="tx1"/>
                </a:solidFill>
                <a:latin typeface="Calibri" panose="020F0502020204030204" pitchFamily="34" charset="0"/>
              </a:defRPr>
            </a:lvl3pPr>
            <a:lvl4pPr marL="1616075" indent="-228600">
              <a:spcBef>
                <a:spcPct val="30000"/>
              </a:spcBef>
              <a:defRPr sz="1200">
                <a:solidFill>
                  <a:schemeClr val="tx1"/>
                </a:solidFill>
                <a:latin typeface="Calibri" panose="020F0502020204030204" pitchFamily="34" charset="0"/>
              </a:defRPr>
            </a:lvl4pPr>
            <a:lvl5pPr marL="2079625" indent="-228600">
              <a:spcBef>
                <a:spcPct val="30000"/>
              </a:spcBef>
              <a:defRPr sz="1200">
                <a:solidFill>
                  <a:schemeClr val="tx1"/>
                </a:solidFill>
                <a:latin typeface="Calibri" panose="020F0502020204030204" pitchFamily="34" charset="0"/>
              </a:defRPr>
            </a:lvl5pPr>
            <a:lvl6pPr marL="2536825" indent="-228600" eaLnBrk="0" fontAlgn="base" hangingPunct="0">
              <a:spcBef>
                <a:spcPct val="30000"/>
              </a:spcBef>
              <a:spcAft>
                <a:spcPct val="0"/>
              </a:spcAft>
              <a:defRPr sz="1200">
                <a:solidFill>
                  <a:schemeClr val="tx1"/>
                </a:solidFill>
                <a:latin typeface="Calibri" panose="020F0502020204030204" pitchFamily="34" charset="0"/>
              </a:defRPr>
            </a:lvl6pPr>
            <a:lvl7pPr marL="2994025" indent="-228600" eaLnBrk="0" fontAlgn="base" hangingPunct="0">
              <a:spcBef>
                <a:spcPct val="30000"/>
              </a:spcBef>
              <a:spcAft>
                <a:spcPct val="0"/>
              </a:spcAft>
              <a:defRPr sz="1200">
                <a:solidFill>
                  <a:schemeClr val="tx1"/>
                </a:solidFill>
                <a:latin typeface="Calibri" panose="020F0502020204030204" pitchFamily="34" charset="0"/>
              </a:defRPr>
            </a:lvl7pPr>
            <a:lvl8pPr marL="3451225" indent="-228600" eaLnBrk="0" fontAlgn="base" hangingPunct="0">
              <a:spcBef>
                <a:spcPct val="30000"/>
              </a:spcBef>
              <a:spcAft>
                <a:spcPct val="0"/>
              </a:spcAft>
              <a:defRPr sz="1200">
                <a:solidFill>
                  <a:schemeClr val="tx1"/>
                </a:solidFill>
                <a:latin typeface="Calibri" panose="020F0502020204030204" pitchFamily="34" charset="0"/>
              </a:defRPr>
            </a:lvl8pPr>
            <a:lvl9pPr marL="39084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8A9655-EFFF-4B1A-A49A-BBE142CC0D85}" type="slidenum">
              <a:rPr lang="en-GB" altLang="en-US" smtClean="0">
                <a:latin typeface="Arial" panose="020B0604020202020204" pitchFamily="34" charset="0"/>
              </a:rPr>
              <a:pPr>
                <a:spcBef>
                  <a:spcPct val="0"/>
                </a:spcBef>
              </a:pPr>
              <a:t>11</a:t>
            </a:fld>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6349ED1-3022-AE5C-348D-3203C0104412}"/>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744128DC-0C8E-A6F5-2476-4AABD422572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27652" name="Slide Number Placeholder 3">
            <a:extLst>
              <a:ext uri="{FF2B5EF4-FFF2-40B4-BE49-F238E27FC236}">
                <a16:creationId xmlns:a16="http://schemas.microsoft.com/office/drawing/2014/main" id="{12F3EC62-CC0F-96C9-D7D1-C6984BF3330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7713" indent="-285750">
              <a:spcBef>
                <a:spcPct val="30000"/>
              </a:spcBef>
              <a:defRPr sz="1200">
                <a:solidFill>
                  <a:schemeClr val="tx1"/>
                </a:solidFill>
                <a:latin typeface="Calibri" panose="020F0502020204030204" pitchFamily="34" charset="0"/>
              </a:defRPr>
            </a:lvl2pPr>
            <a:lvl3pPr marL="1152525" indent="-228600">
              <a:spcBef>
                <a:spcPct val="30000"/>
              </a:spcBef>
              <a:defRPr sz="1200">
                <a:solidFill>
                  <a:schemeClr val="tx1"/>
                </a:solidFill>
                <a:latin typeface="Calibri" panose="020F0502020204030204" pitchFamily="34" charset="0"/>
              </a:defRPr>
            </a:lvl3pPr>
            <a:lvl4pPr marL="1616075" indent="-228600">
              <a:spcBef>
                <a:spcPct val="30000"/>
              </a:spcBef>
              <a:defRPr sz="1200">
                <a:solidFill>
                  <a:schemeClr val="tx1"/>
                </a:solidFill>
                <a:latin typeface="Calibri" panose="020F0502020204030204" pitchFamily="34" charset="0"/>
              </a:defRPr>
            </a:lvl4pPr>
            <a:lvl5pPr marL="2079625" indent="-228600">
              <a:spcBef>
                <a:spcPct val="30000"/>
              </a:spcBef>
              <a:defRPr sz="1200">
                <a:solidFill>
                  <a:schemeClr val="tx1"/>
                </a:solidFill>
                <a:latin typeface="Calibri" panose="020F0502020204030204" pitchFamily="34" charset="0"/>
              </a:defRPr>
            </a:lvl5pPr>
            <a:lvl6pPr marL="2536825" indent="-228600" eaLnBrk="0" fontAlgn="base" hangingPunct="0">
              <a:spcBef>
                <a:spcPct val="30000"/>
              </a:spcBef>
              <a:spcAft>
                <a:spcPct val="0"/>
              </a:spcAft>
              <a:defRPr sz="1200">
                <a:solidFill>
                  <a:schemeClr val="tx1"/>
                </a:solidFill>
                <a:latin typeface="Calibri" panose="020F0502020204030204" pitchFamily="34" charset="0"/>
              </a:defRPr>
            </a:lvl6pPr>
            <a:lvl7pPr marL="2994025" indent="-228600" eaLnBrk="0" fontAlgn="base" hangingPunct="0">
              <a:spcBef>
                <a:spcPct val="30000"/>
              </a:spcBef>
              <a:spcAft>
                <a:spcPct val="0"/>
              </a:spcAft>
              <a:defRPr sz="1200">
                <a:solidFill>
                  <a:schemeClr val="tx1"/>
                </a:solidFill>
                <a:latin typeface="Calibri" panose="020F0502020204030204" pitchFamily="34" charset="0"/>
              </a:defRPr>
            </a:lvl7pPr>
            <a:lvl8pPr marL="3451225" indent="-228600" eaLnBrk="0" fontAlgn="base" hangingPunct="0">
              <a:spcBef>
                <a:spcPct val="30000"/>
              </a:spcBef>
              <a:spcAft>
                <a:spcPct val="0"/>
              </a:spcAft>
              <a:defRPr sz="1200">
                <a:solidFill>
                  <a:schemeClr val="tx1"/>
                </a:solidFill>
                <a:latin typeface="Calibri" panose="020F0502020204030204" pitchFamily="34" charset="0"/>
              </a:defRPr>
            </a:lvl8pPr>
            <a:lvl9pPr marL="39084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8E0C46B-1AF3-4ED5-B8B7-D60FE76F1ED9}" type="slidenum">
              <a:rPr lang="en-GB" altLang="en-US" smtClean="0">
                <a:latin typeface="Arial" panose="020B0604020202020204" pitchFamily="34" charset="0"/>
              </a:rPr>
              <a:pPr>
                <a:spcBef>
                  <a:spcPct val="0"/>
                </a:spcBef>
              </a:pPr>
              <a:t>13</a:t>
            </a:fld>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710B023-81B7-1C86-DDAB-C15D3A208E64}"/>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A7E32F86-A944-41BD-B45F-83A7AC7806C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a:p>
        </p:txBody>
      </p:sp>
      <p:sp>
        <p:nvSpPr>
          <p:cNvPr id="29700" name="Slide Number Placeholder 3">
            <a:extLst>
              <a:ext uri="{FF2B5EF4-FFF2-40B4-BE49-F238E27FC236}">
                <a16:creationId xmlns:a16="http://schemas.microsoft.com/office/drawing/2014/main" id="{4B6D932F-E6E0-8BCF-921D-C2A26901777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7713" indent="-285750">
              <a:spcBef>
                <a:spcPct val="30000"/>
              </a:spcBef>
              <a:defRPr sz="1200">
                <a:solidFill>
                  <a:schemeClr val="tx1"/>
                </a:solidFill>
                <a:latin typeface="Calibri" panose="020F0502020204030204" pitchFamily="34" charset="0"/>
              </a:defRPr>
            </a:lvl2pPr>
            <a:lvl3pPr marL="1152525" indent="-228600">
              <a:spcBef>
                <a:spcPct val="30000"/>
              </a:spcBef>
              <a:defRPr sz="1200">
                <a:solidFill>
                  <a:schemeClr val="tx1"/>
                </a:solidFill>
                <a:latin typeface="Calibri" panose="020F0502020204030204" pitchFamily="34" charset="0"/>
              </a:defRPr>
            </a:lvl3pPr>
            <a:lvl4pPr marL="1616075" indent="-228600">
              <a:spcBef>
                <a:spcPct val="30000"/>
              </a:spcBef>
              <a:defRPr sz="1200">
                <a:solidFill>
                  <a:schemeClr val="tx1"/>
                </a:solidFill>
                <a:latin typeface="Calibri" panose="020F0502020204030204" pitchFamily="34" charset="0"/>
              </a:defRPr>
            </a:lvl4pPr>
            <a:lvl5pPr marL="2079625" indent="-228600">
              <a:spcBef>
                <a:spcPct val="30000"/>
              </a:spcBef>
              <a:defRPr sz="1200">
                <a:solidFill>
                  <a:schemeClr val="tx1"/>
                </a:solidFill>
                <a:latin typeface="Calibri" panose="020F0502020204030204" pitchFamily="34" charset="0"/>
              </a:defRPr>
            </a:lvl5pPr>
            <a:lvl6pPr marL="2536825" indent="-228600" eaLnBrk="0" fontAlgn="base" hangingPunct="0">
              <a:spcBef>
                <a:spcPct val="30000"/>
              </a:spcBef>
              <a:spcAft>
                <a:spcPct val="0"/>
              </a:spcAft>
              <a:defRPr sz="1200">
                <a:solidFill>
                  <a:schemeClr val="tx1"/>
                </a:solidFill>
                <a:latin typeface="Calibri" panose="020F0502020204030204" pitchFamily="34" charset="0"/>
              </a:defRPr>
            </a:lvl6pPr>
            <a:lvl7pPr marL="2994025" indent="-228600" eaLnBrk="0" fontAlgn="base" hangingPunct="0">
              <a:spcBef>
                <a:spcPct val="30000"/>
              </a:spcBef>
              <a:spcAft>
                <a:spcPct val="0"/>
              </a:spcAft>
              <a:defRPr sz="1200">
                <a:solidFill>
                  <a:schemeClr val="tx1"/>
                </a:solidFill>
                <a:latin typeface="Calibri" panose="020F0502020204030204" pitchFamily="34" charset="0"/>
              </a:defRPr>
            </a:lvl7pPr>
            <a:lvl8pPr marL="3451225" indent="-228600" eaLnBrk="0" fontAlgn="base" hangingPunct="0">
              <a:spcBef>
                <a:spcPct val="30000"/>
              </a:spcBef>
              <a:spcAft>
                <a:spcPct val="0"/>
              </a:spcAft>
              <a:defRPr sz="1200">
                <a:solidFill>
                  <a:schemeClr val="tx1"/>
                </a:solidFill>
                <a:latin typeface="Calibri" panose="020F0502020204030204" pitchFamily="34" charset="0"/>
              </a:defRPr>
            </a:lvl8pPr>
            <a:lvl9pPr marL="3908425"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542EB61-C550-49F6-B1FC-82D2B8A374CD}" type="slidenum">
              <a:rPr lang="en-GB" altLang="en-US" smtClean="0">
                <a:latin typeface="Arial" panose="020B0604020202020204" pitchFamily="34" charset="0"/>
              </a:rPr>
              <a:pPr>
                <a:spcBef>
                  <a:spcPct val="0"/>
                </a:spcBef>
              </a:pPr>
              <a:t>14</a:t>
            </a:fld>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30D8BE6-71B3-4A29-2025-E4D7C834B3C3}"/>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DCBBAFAB-F760-FDEF-084F-72493DD1AB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30FAAB25-11AD-B64F-D7C8-FCB8E5EB351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AED6451-6244-0C70-6F87-3BA0A651CA0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7BF0FC3E-B0D7-A624-C1DB-96D8FF9B590F}"/>
              </a:ext>
            </a:extLst>
          </p:cNvPr>
          <p:cNvSpPr>
            <a:spLocks noGrp="1" noChangeArrowheads="1"/>
          </p:cNvSpPr>
          <p:nvPr>
            <p:ph type="sldNum" sz="quarter" idx="12"/>
          </p:nvPr>
        </p:nvSpPr>
        <p:spPr>
          <a:ln/>
        </p:spPr>
        <p:txBody>
          <a:bodyPr/>
          <a:lstStyle>
            <a:lvl1pPr>
              <a:defRPr/>
            </a:lvl1pPr>
          </a:lstStyle>
          <a:p>
            <a:pPr>
              <a:defRPr/>
            </a:pPr>
            <a:fld id="{998E4710-B22C-45A2-B0C2-C00363E6E86C}" type="slidenum">
              <a:rPr lang="en-GB" altLang="en-US"/>
              <a:pPr>
                <a:defRPr/>
              </a:pPr>
              <a:t>‹#›</a:t>
            </a:fld>
            <a:endParaRPr lang="en-GB" altLang="en-US"/>
          </a:p>
        </p:txBody>
      </p:sp>
    </p:spTree>
    <p:extLst>
      <p:ext uri="{BB962C8B-B14F-4D97-AF65-F5344CB8AC3E}">
        <p14:creationId xmlns:p14="http://schemas.microsoft.com/office/powerpoint/2010/main" val="1763857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B1F20F8-8489-D56F-E489-00377E6BE312}"/>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F818B8B-F6DC-1E5C-E4D4-AE5D5C9F60A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047134D-0EB4-C096-542B-B3B3A5C40A48}"/>
              </a:ext>
            </a:extLst>
          </p:cNvPr>
          <p:cNvSpPr>
            <a:spLocks noGrp="1" noChangeArrowheads="1"/>
          </p:cNvSpPr>
          <p:nvPr>
            <p:ph type="sldNum" sz="quarter" idx="12"/>
          </p:nvPr>
        </p:nvSpPr>
        <p:spPr>
          <a:ln/>
        </p:spPr>
        <p:txBody>
          <a:bodyPr/>
          <a:lstStyle>
            <a:lvl1pPr>
              <a:defRPr/>
            </a:lvl1pPr>
          </a:lstStyle>
          <a:p>
            <a:pPr>
              <a:defRPr/>
            </a:pPr>
            <a:fld id="{3F02E63F-1E30-48A8-8868-B0C446605CEC}" type="slidenum">
              <a:rPr lang="en-GB" altLang="en-US"/>
              <a:pPr>
                <a:defRPr/>
              </a:pPr>
              <a:t>‹#›</a:t>
            </a:fld>
            <a:endParaRPr lang="en-GB" altLang="en-US"/>
          </a:p>
        </p:txBody>
      </p:sp>
    </p:spTree>
    <p:extLst>
      <p:ext uri="{BB962C8B-B14F-4D97-AF65-F5344CB8AC3E}">
        <p14:creationId xmlns:p14="http://schemas.microsoft.com/office/powerpoint/2010/main" val="2767030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7F93238-FA00-0DC8-575A-97DCC18905BE}"/>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CF41856-B6CF-9723-21E8-44333ECDB0D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E6BF668-5653-3804-5B93-69256B72EBC3}"/>
              </a:ext>
            </a:extLst>
          </p:cNvPr>
          <p:cNvSpPr>
            <a:spLocks noGrp="1" noChangeArrowheads="1"/>
          </p:cNvSpPr>
          <p:nvPr>
            <p:ph type="sldNum" sz="quarter" idx="12"/>
          </p:nvPr>
        </p:nvSpPr>
        <p:spPr>
          <a:ln/>
        </p:spPr>
        <p:txBody>
          <a:bodyPr/>
          <a:lstStyle>
            <a:lvl1pPr>
              <a:defRPr/>
            </a:lvl1pPr>
          </a:lstStyle>
          <a:p>
            <a:pPr>
              <a:defRPr/>
            </a:pPr>
            <a:fld id="{64DEB598-5154-4936-B8A0-B2CDB150E0E0}" type="slidenum">
              <a:rPr lang="en-GB" altLang="en-US"/>
              <a:pPr>
                <a:defRPr/>
              </a:pPr>
              <a:t>‹#›</a:t>
            </a:fld>
            <a:endParaRPr lang="en-GB" altLang="en-US"/>
          </a:p>
        </p:txBody>
      </p:sp>
    </p:spTree>
    <p:extLst>
      <p:ext uri="{BB962C8B-B14F-4D97-AF65-F5344CB8AC3E}">
        <p14:creationId xmlns:p14="http://schemas.microsoft.com/office/powerpoint/2010/main" val="1426026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1C836F1A-C2EA-C5E2-F2CB-E18F0FCB25B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6EC942B-F8BC-97B2-5D18-67A54CB431D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6A09A68-70B6-3D95-5DF0-83FE66B7612E}"/>
              </a:ext>
            </a:extLst>
          </p:cNvPr>
          <p:cNvSpPr>
            <a:spLocks noGrp="1" noChangeArrowheads="1"/>
          </p:cNvSpPr>
          <p:nvPr>
            <p:ph type="sldNum" sz="quarter" idx="12"/>
          </p:nvPr>
        </p:nvSpPr>
        <p:spPr>
          <a:ln/>
        </p:spPr>
        <p:txBody>
          <a:bodyPr/>
          <a:lstStyle>
            <a:lvl1pPr>
              <a:defRPr/>
            </a:lvl1pPr>
          </a:lstStyle>
          <a:p>
            <a:pPr>
              <a:defRPr/>
            </a:pPr>
            <a:fld id="{1337ACCB-1D80-4B4D-B5DE-3E75869E6AAA}" type="slidenum">
              <a:rPr lang="en-GB" altLang="en-US"/>
              <a:pPr>
                <a:defRPr/>
              </a:pPr>
              <a:t>‹#›</a:t>
            </a:fld>
            <a:endParaRPr lang="en-GB" altLang="en-US"/>
          </a:p>
        </p:txBody>
      </p:sp>
    </p:spTree>
    <p:extLst>
      <p:ext uri="{BB962C8B-B14F-4D97-AF65-F5344CB8AC3E}">
        <p14:creationId xmlns:p14="http://schemas.microsoft.com/office/powerpoint/2010/main" val="3410094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E1D15F2-D1A8-24EB-41BC-BB877BE01C1C}"/>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F1C1221B-A33D-42C6-ABD8-06C87B6DF89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1D4462A-3BDD-8E4B-561E-0C926C0DE151}"/>
              </a:ext>
            </a:extLst>
          </p:cNvPr>
          <p:cNvSpPr>
            <a:spLocks noGrp="1" noChangeArrowheads="1"/>
          </p:cNvSpPr>
          <p:nvPr>
            <p:ph type="sldNum" sz="quarter" idx="12"/>
          </p:nvPr>
        </p:nvSpPr>
        <p:spPr>
          <a:ln/>
        </p:spPr>
        <p:txBody>
          <a:bodyPr/>
          <a:lstStyle>
            <a:lvl1pPr>
              <a:defRPr/>
            </a:lvl1pPr>
          </a:lstStyle>
          <a:p>
            <a:pPr>
              <a:defRPr/>
            </a:pPr>
            <a:fld id="{2F26DCCF-0C03-46D2-9D40-E22E1B67D0D8}" type="slidenum">
              <a:rPr lang="en-GB" altLang="en-US"/>
              <a:pPr>
                <a:defRPr/>
              </a:pPr>
              <a:t>‹#›</a:t>
            </a:fld>
            <a:endParaRPr lang="en-GB" altLang="en-US"/>
          </a:p>
        </p:txBody>
      </p:sp>
    </p:spTree>
    <p:extLst>
      <p:ext uri="{BB962C8B-B14F-4D97-AF65-F5344CB8AC3E}">
        <p14:creationId xmlns:p14="http://schemas.microsoft.com/office/powerpoint/2010/main" val="882768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79F80DA-5261-B24E-30D1-93EEF2C9F1E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F028098-1690-31C9-C8B1-247F83CC3CB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E1D80F9-71BD-8A7E-0B17-AA503F1DDB77}"/>
              </a:ext>
            </a:extLst>
          </p:cNvPr>
          <p:cNvSpPr>
            <a:spLocks noGrp="1" noChangeArrowheads="1"/>
          </p:cNvSpPr>
          <p:nvPr>
            <p:ph type="sldNum" sz="quarter" idx="12"/>
          </p:nvPr>
        </p:nvSpPr>
        <p:spPr>
          <a:ln/>
        </p:spPr>
        <p:txBody>
          <a:bodyPr/>
          <a:lstStyle>
            <a:lvl1pPr>
              <a:defRPr/>
            </a:lvl1pPr>
          </a:lstStyle>
          <a:p>
            <a:pPr>
              <a:defRPr/>
            </a:pPr>
            <a:fld id="{2F3E290B-20E0-4E6E-BB84-E3D990E32A34}" type="slidenum">
              <a:rPr lang="en-GB" altLang="en-US"/>
              <a:pPr>
                <a:defRPr/>
              </a:pPr>
              <a:t>‹#›</a:t>
            </a:fld>
            <a:endParaRPr lang="en-GB" altLang="en-US"/>
          </a:p>
        </p:txBody>
      </p:sp>
    </p:spTree>
    <p:extLst>
      <p:ext uri="{BB962C8B-B14F-4D97-AF65-F5344CB8AC3E}">
        <p14:creationId xmlns:p14="http://schemas.microsoft.com/office/powerpoint/2010/main" val="1934878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B2B68E81-1320-9F4A-DD46-CD8B9CDB69E6}"/>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127662C-28B5-DCA3-F178-2B459F63E85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6BE8F318-62CA-D2CF-BFE8-A934DCDA5F57}"/>
              </a:ext>
            </a:extLst>
          </p:cNvPr>
          <p:cNvSpPr>
            <a:spLocks noGrp="1" noChangeArrowheads="1"/>
          </p:cNvSpPr>
          <p:nvPr>
            <p:ph type="sldNum" sz="quarter" idx="12"/>
          </p:nvPr>
        </p:nvSpPr>
        <p:spPr>
          <a:ln/>
        </p:spPr>
        <p:txBody>
          <a:bodyPr/>
          <a:lstStyle>
            <a:lvl1pPr>
              <a:defRPr/>
            </a:lvl1pPr>
          </a:lstStyle>
          <a:p>
            <a:pPr>
              <a:defRPr/>
            </a:pPr>
            <a:fld id="{2FD95460-A0A7-477E-98B8-E45636CA6CCA}" type="slidenum">
              <a:rPr lang="en-GB" altLang="en-US"/>
              <a:pPr>
                <a:defRPr/>
              </a:pPr>
              <a:t>‹#›</a:t>
            </a:fld>
            <a:endParaRPr lang="en-GB" altLang="en-US"/>
          </a:p>
        </p:txBody>
      </p:sp>
    </p:spTree>
    <p:extLst>
      <p:ext uri="{BB962C8B-B14F-4D97-AF65-F5344CB8AC3E}">
        <p14:creationId xmlns:p14="http://schemas.microsoft.com/office/powerpoint/2010/main" val="2478245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BEEBCE3A-B39E-DA3A-E987-7864873298FE}"/>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3070E212-BA31-7D6D-6216-A64F59963B4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091A77E9-D79A-76FB-1249-B8B38AD59982}"/>
              </a:ext>
            </a:extLst>
          </p:cNvPr>
          <p:cNvSpPr>
            <a:spLocks noGrp="1" noChangeArrowheads="1"/>
          </p:cNvSpPr>
          <p:nvPr>
            <p:ph type="sldNum" sz="quarter" idx="12"/>
          </p:nvPr>
        </p:nvSpPr>
        <p:spPr>
          <a:ln/>
        </p:spPr>
        <p:txBody>
          <a:bodyPr/>
          <a:lstStyle>
            <a:lvl1pPr>
              <a:defRPr/>
            </a:lvl1pPr>
          </a:lstStyle>
          <a:p>
            <a:pPr>
              <a:defRPr/>
            </a:pPr>
            <a:fld id="{0C969F3C-7CDA-44FC-A3A8-E5B80162DA44}" type="slidenum">
              <a:rPr lang="en-GB" altLang="en-US"/>
              <a:pPr>
                <a:defRPr/>
              </a:pPr>
              <a:t>‹#›</a:t>
            </a:fld>
            <a:endParaRPr lang="en-GB" altLang="en-US"/>
          </a:p>
        </p:txBody>
      </p:sp>
    </p:spTree>
    <p:extLst>
      <p:ext uri="{BB962C8B-B14F-4D97-AF65-F5344CB8AC3E}">
        <p14:creationId xmlns:p14="http://schemas.microsoft.com/office/powerpoint/2010/main" val="3361882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8B252233-9306-EE83-AE13-DBDE6D572FE8}"/>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55C1E855-9764-F3DD-D5DA-8E3C17C2876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68F8471B-34B8-5082-64E1-D8B609862339}"/>
              </a:ext>
            </a:extLst>
          </p:cNvPr>
          <p:cNvSpPr>
            <a:spLocks noGrp="1" noChangeArrowheads="1"/>
          </p:cNvSpPr>
          <p:nvPr>
            <p:ph type="sldNum" sz="quarter" idx="12"/>
          </p:nvPr>
        </p:nvSpPr>
        <p:spPr>
          <a:ln/>
        </p:spPr>
        <p:txBody>
          <a:bodyPr/>
          <a:lstStyle>
            <a:lvl1pPr>
              <a:defRPr/>
            </a:lvl1pPr>
          </a:lstStyle>
          <a:p>
            <a:pPr>
              <a:defRPr/>
            </a:pPr>
            <a:fld id="{A56148C7-1EF7-466F-94AC-844416908A44}" type="slidenum">
              <a:rPr lang="en-GB" altLang="en-US"/>
              <a:pPr>
                <a:defRPr/>
              </a:pPr>
              <a:t>‹#›</a:t>
            </a:fld>
            <a:endParaRPr lang="en-GB" altLang="en-US"/>
          </a:p>
        </p:txBody>
      </p:sp>
    </p:spTree>
    <p:extLst>
      <p:ext uri="{BB962C8B-B14F-4D97-AF65-F5344CB8AC3E}">
        <p14:creationId xmlns:p14="http://schemas.microsoft.com/office/powerpoint/2010/main" val="3052968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8C138D-F902-CDEE-DD41-C1A92AA02A11}"/>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4AA5A90F-2327-45CD-D3AB-6E27B21420A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1BA1CC50-6496-1D43-92FB-62730E16C9B0}"/>
              </a:ext>
            </a:extLst>
          </p:cNvPr>
          <p:cNvSpPr>
            <a:spLocks noGrp="1" noChangeArrowheads="1"/>
          </p:cNvSpPr>
          <p:nvPr>
            <p:ph type="sldNum" sz="quarter" idx="12"/>
          </p:nvPr>
        </p:nvSpPr>
        <p:spPr>
          <a:ln/>
        </p:spPr>
        <p:txBody>
          <a:bodyPr/>
          <a:lstStyle>
            <a:lvl1pPr>
              <a:defRPr/>
            </a:lvl1pPr>
          </a:lstStyle>
          <a:p>
            <a:pPr>
              <a:defRPr/>
            </a:pPr>
            <a:fld id="{23883165-6029-4ADF-B804-D228C5B19BC5}" type="slidenum">
              <a:rPr lang="en-GB" altLang="en-US"/>
              <a:pPr>
                <a:defRPr/>
              </a:pPr>
              <a:t>‹#›</a:t>
            </a:fld>
            <a:endParaRPr lang="en-GB" altLang="en-US"/>
          </a:p>
        </p:txBody>
      </p:sp>
    </p:spTree>
    <p:extLst>
      <p:ext uri="{BB962C8B-B14F-4D97-AF65-F5344CB8AC3E}">
        <p14:creationId xmlns:p14="http://schemas.microsoft.com/office/powerpoint/2010/main" val="1521873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626363F-02C5-E615-495C-999FB67AFF3B}"/>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D718451-493E-0515-D35C-5922FEF0256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467F8083-BEA6-7473-8E21-D6499C9B1661}"/>
              </a:ext>
            </a:extLst>
          </p:cNvPr>
          <p:cNvSpPr>
            <a:spLocks noGrp="1" noChangeArrowheads="1"/>
          </p:cNvSpPr>
          <p:nvPr>
            <p:ph type="sldNum" sz="quarter" idx="12"/>
          </p:nvPr>
        </p:nvSpPr>
        <p:spPr>
          <a:ln/>
        </p:spPr>
        <p:txBody>
          <a:bodyPr/>
          <a:lstStyle>
            <a:lvl1pPr>
              <a:defRPr/>
            </a:lvl1pPr>
          </a:lstStyle>
          <a:p>
            <a:pPr>
              <a:defRPr/>
            </a:pPr>
            <a:fld id="{12DBAFC0-3996-48C3-B608-7DC00148066A}" type="slidenum">
              <a:rPr lang="en-GB" altLang="en-US"/>
              <a:pPr>
                <a:defRPr/>
              </a:pPr>
              <a:t>‹#›</a:t>
            </a:fld>
            <a:endParaRPr lang="en-GB" altLang="en-US"/>
          </a:p>
        </p:txBody>
      </p:sp>
    </p:spTree>
    <p:extLst>
      <p:ext uri="{BB962C8B-B14F-4D97-AF65-F5344CB8AC3E}">
        <p14:creationId xmlns:p14="http://schemas.microsoft.com/office/powerpoint/2010/main" val="2958265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58ED889-1CF7-9D41-515A-85F87F4FD8A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14CBB34-AB68-F510-D57D-FBC8AA1ED13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B81D5D2-E5FF-8430-5DE5-6EAD33404EA8}"/>
              </a:ext>
            </a:extLst>
          </p:cNvPr>
          <p:cNvSpPr>
            <a:spLocks noGrp="1" noChangeArrowheads="1"/>
          </p:cNvSpPr>
          <p:nvPr>
            <p:ph type="sldNum" sz="quarter" idx="12"/>
          </p:nvPr>
        </p:nvSpPr>
        <p:spPr>
          <a:ln/>
        </p:spPr>
        <p:txBody>
          <a:bodyPr/>
          <a:lstStyle>
            <a:lvl1pPr>
              <a:defRPr/>
            </a:lvl1pPr>
          </a:lstStyle>
          <a:p>
            <a:pPr>
              <a:defRPr/>
            </a:pPr>
            <a:fld id="{7B6445ED-B739-40E5-9120-8FD3F42F4B79}" type="slidenum">
              <a:rPr lang="en-GB" altLang="en-US"/>
              <a:pPr>
                <a:defRPr/>
              </a:pPr>
              <a:t>‹#›</a:t>
            </a:fld>
            <a:endParaRPr lang="en-GB" altLang="en-US"/>
          </a:p>
        </p:txBody>
      </p:sp>
    </p:spTree>
    <p:extLst>
      <p:ext uri="{BB962C8B-B14F-4D97-AF65-F5344CB8AC3E}">
        <p14:creationId xmlns:p14="http://schemas.microsoft.com/office/powerpoint/2010/main" val="17028860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0DB33FF-EC70-CA2D-56C3-09C8D9605A99}"/>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577A805F-0CBE-B576-D8BC-B944DFD3D30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BD215E2D-E213-0364-663E-24B8EC1557AD}"/>
              </a:ext>
            </a:extLst>
          </p:cNvPr>
          <p:cNvSpPr>
            <a:spLocks noGrp="1" noChangeArrowheads="1"/>
          </p:cNvSpPr>
          <p:nvPr>
            <p:ph type="sldNum" sz="quarter" idx="12"/>
          </p:nvPr>
        </p:nvSpPr>
        <p:spPr>
          <a:ln/>
        </p:spPr>
        <p:txBody>
          <a:bodyPr/>
          <a:lstStyle>
            <a:lvl1pPr>
              <a:defRPr/>
            </a:lvl1pPr>
          </a:lstStyle>
          <a:p>
            <a:pPr>
              <a:defRPr/>
            </a:pPr>
            <a:fld id="{91F4C1EF-4E91-47E8-9985-FF9E8C67EFC7}" type="slidenum">
              <a:rPr lang="en-GB" altLang="en-US"/>
              <a:pPr>
                <a:defRPr/>
              </a:pPr>
              <a:t>‹#›</a:t>
            </a:fld>
            <a:endParaRPr lang="en-GB" altLang="en-US"/>
          </a:p>
        </p:txBody>
      </p:sp>
    </p:spTree>
    <p:extLst>
      <p:ext uri="{BB962C8B-B14F-4D97-AF65-F5344CB8AC3E}">
        <p14:creationId xmlns:p14="http://schemas.microsoft.com/office/powerpoint/2010/main" val="2805428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5B9E62D-229E-0D26-2609-30B041D9293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8C1C5A5C-5BE2-5392-6919-85929ABB0AB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1AC67C8-024C-2AF8-A66C-D5CC2741AD24}"/>
              </a:ext>
            </a:extLst>
          </p:cNvPr>
          <p:cNvSpPr>
            <a:spLocks noGrp="1" noChangeArrowheads="1"/>
          </p:cNvSpPr>
          <p:nvPr>
            <p:ph type="sldNum" sz="quarter" idx="12"/>
          </p:nvPr>
        </p:nvSpPr>
        <p:spPr>
          <a:ln/>
        </p:spPr>
        <p:txBody>
          <a:bodyPr/>
          <a:lstStyle>
            <a:lvl1pPr>
              <a:defRPr/>
            </a:lvl1pPr>
          </a:lstStyle>
          <a:p>
            <a:pPr>
              <a:defRPr/>
            </a:pPr>
            <a:fld id="{906B84D8-FB8E-43BA-85A4-C2628B9E50F5}" type="slidenum">
              <a:rPr lang="en-GB" altLang="en-US"/>
              <a:pPr>
                <a:defRPr/>
              </a:pPr>
              <a:t>‹#›</a:t>
            </a:fld>
            <a:endParaRPr lang="en-GB" altLang="en-US"/>
          </a:p>
        </p:txBody>
      </p:sp>
    </p:spTree>
    <p:extLst>
      <p:ext uri="{BB962C8B-B14F-4D97-AF65-F5344CB8AC3E}">
        <p14:creationId xmlns:p14="http://schemas.microsoft.com/office/powerpoint/2010/main" val="2802224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5334A787-7957-C0ED-F915-49BC31BEEE6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6160E5B-D5A2-78C9-916B-E89E5397C3E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1274E00-D622-811B-A70C-E635AD09C5AD}"/>
              </a:ext>
            </a:extLst>
          </p:cNvPr>
          <p:cNvSpPr>
            <a:spLocks noGrp="1" noChangeArrowheads="1"/>
          </p:cNvSpPr>
          <p:nvPr>
            <p:ph type="sldNum" sz="quarter" idx="12"/>
          </p:nvPr>
        </p:nvSpPr>
        <p:spPr>
          <a:ln/>
        </p:spPr>
        <p:txBody>
          <a:bodyPr/>
          <a:lstStyle>
            <a:lvl1pPr>
              <a:defRPr/>
            </a:lvl1pPr>
          </a:lstStyle>
          <a:p>
            <a:pPr>
              <a:defRPr/>
            </a:pPr>
            <a:fld id="{A664B80C-23AA-4B3E-A8D9-442D0600C305}" type="slidenum">
              <a:rPr lang="en-GB" altLang="en-US"/>
              <a:pPr>
                <a:defRPr/>
              </a:pPr>
              <a:t>‹#›</a:t>
            </a:fld>
            <a:endParaRPr lang="en-GB" altLang="en-US"/>
          </a:p>
        </p:txBody>
      </p:sp>
    </p:spTree>
    <p:extLst>
      <p:ext uri="{BB962C8B-B14F-4D97-AF65-F5344CB8AC3E}">
        <p14:creationId xmlns:p14="http://schemas.microsoft.com/office/powerpoint/2010/main" val="4224329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495F298F-387B-924C-CBBE-E6BAC2729A6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95944D95-B323-3E47-E01F-BB1C67B5297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2A92A3E-DDE1-BF04-FCC1-1E0EE145D9C8}"/>
              </a:ext>
            </a:extLst>
          </p:cNvPr>
          <p:cNvSpPr>
            <a:spLocks noGrp="1" noChangeArrowheads="1"/>
          </p:cNvSpPr>
          <p:nvPr>
            <p:ph type="sldNum" sz="quarter" idx="12"/>
          </p:nvPr>
        </p:nvSpPr>
        <p:spPr>
          <a:ln/>
        </p:spPr>
        <p:txBody>
          <a:bodyPr/>
          <a:lstStyle>
            <a:lvl1pPr>
              <a:defRPr/>
            </a:lvl1pPr>
          </a:lstStyle>
          <a:p>
            <a:pPr>
              <a:defRPr/>
            </a:pPr>
            <a:fld id="{EDC62F89-2C59-4CD9-AC8C-52A8388AB4F1}" type="slidenum">
              <a:rPr lang="en-GB" altLang="en-US"/>
              <a:pPr>
                <a:defRPr/>
              </a:pPr>
              <a:t>‹#›</a:t>
            </a:fld>
            <a:endParaRPr lang="en-GB" altLang="en-US"/>
          </a:p>
        </p:txBody>
      </p:sp>
    </p:spTree>
    <p:extLst>
      <p:ext uri="{BB962C8B-B14F-4D97-AF65-F5344CB8AC3E}">
        <p14:creationId xmlns:p14="http://schemas.microsoft.com/office/powerpoint/2010/main" val="1610848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A396A5C-AED1-3E02-3FDE-6D816A105098}"/>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7722EAF4-A223-7F6A-C9D1-13D355F05A5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BB83B6F-EF61-072F-BFB9-3E3283AEEC90}"/>
              </a:ext>
            </a:extLst>
          </p:cNvPr>
          <p:cNvSpPr>
            <a:spLocks noGrp="1" noChangeArrowheads="1"/>
          </p:cNvSpPr>
          <p:nvPr>
            <p:ph type="sldNum" sz="quarter" idx="12"/>
          </p:nvPr>
        </p:nvSpPr>
        <p:spPr>
          <a:ln/>
        </p:spPr>
        <p:txBody>
          <a:bodyPr/>
          <a:lstStyle>
            <a:lvl1pPr>
              <a:defRPr/>
            </a:lvl1pPr>
          </a:lstStyle>
          <a:p>
            <a:pPr>
              <a:defRPr/>
            </a:pPr>
            <a:fld id="{76BDF027-6A02-4BCC-A8A3-77648827BB55}" type="slidenum">
              <a:rPr lang="en-GB" altLang="en-US"/>
              <a:pPr>
                <a:defRPr/>
              </a:pPr>
              <a:t>‹#›</a:t>
            </a:fld>
            <a:endParaRPr lang="en-GB" altLang="en-US"/>
          </a:p>
        </p:txBody>
      </p:sp>
    </p:spTree>
    <p:extLst>
      <p:ext uri="{BB962C8B-B14F-4D97-AF65-F5344CB8AC3E}">
        <p14:creationId xmlns:p14="http://schemas.microsoft.com/office/powerpoint/2010/main" val="3878494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F2D6F88-BF4F-923D-48EC-D935FB4FAB1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D295145-3731-28F6-D075-80F53F5BB5B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32DB2C23-F003-E91D-C44C-4E08A8B8BBA4}"/>
              </a:ext>
            </a:extLst>
          </p:cNvPr>
          <p:cNvSpPr>
            <a:spLocks noGrp="1" noChangeArrowheads="1"/>
          </p:cNvSpPr>
          <p:nvPr>
            <p:ph type="sldNum" sz="quarter" idx="12"/>
          </p:nvPr>
        </p:nvSpPr>
        <p:spPr>
          <a:ln/>
        </p:spPr>
        <p:txBody>
          <a:bodyPr/>
          <a:lstStyle>
            <a:lvl1pPr>
              <a:defRPr/>
            </a:lvl1pPr>
          </a:lstStyle>
          <a:p>
            <a:pPr>
              <a:defRPr/>
            </a:pPr>
            <a:fld id="{711F3CA8-5973-4E9D-A4C7-F0AC67B830DA}" type="slidenum">
              <a:rPr lang="en-GB" altLang="en-US"/>
              <a:pPr>
                <a:defRPr/>
              </a:pPr>
              <a:t>‹#›</a:t>
            </a:fld>
            <a:endParaRPr lang="en-GB" altLang="en-US"/>
          </a:p>
        </p:txBody>
      </p:sp>
    </p:spTree>
    <p:extLst>
      <p:ext uri="{BB962C8B-B14F-4D97-AF65-F5344CB8AC3E}">
        <p14:creationId xmlns:p14="http://schemas.microsoft.com/office/powerpoint/2010/main" val="2670629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B49B8A38-211D-58A6-1E36-B1787DC1BB23}"/>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41BDB3D0-112F-12B5-4AAF-6D54A4155BC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2428E4D0-156D-2212-8C5B-613EC2420A25}"/>
              </a:ext>
            </a:extLst>
          </p:cNvPr>
          <p:cNvSpPr>
            <a:spLocks noGrp="1" noChangeArrowheads="1"/>
          </p:cNvSpPr>
          <p:nvPr>
            <p:ph type="sldNum" sz="quarter" idx="12"/>
          </p:nvPr>
        </p:nvSpPr>
        <p:spPr>
          <a:ln/>
        </p:spPr>
        <p:txBody>
          <a:bodyPr/>
          <a:lstStyle>
            <a:lvl1pPr>
              <a:defRPr/>
            </a:lvl1pPr>
          </a:lstStyle>
          <a:p>
            <a:pPr>
              <a:defRPr/>
            </a:pPr>
            <a:fld id="{6A85F735-E6C4-48CB-8AB2-B48B04F2D9D2}" type="slidenum">
              <a:rPr lang="en-GB" altLang="en-US"/>
              <a:pPr>
                <a:defRPr/>
              </a:pPr>
              <a:t>‹#›</a:t>
            </a:fld>
            <a:endParaRPr lang="en-GB" altLang="en-US"/>
          </a:p>
        </p:txBody>
      </p:sp>
    </p:spTree>
    <p:extLst>
      <p:ext uri="{BB962C8B-B14F-4D97-AF65-F5344CB8AC3E}">
        <p14:creationId xmlns:p14="http://schemas.microsoft.com/office/powerpoint/2010/main" val="1311306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2BFD1709-7562-FD97-BE3B-E03A6FCCD823}"/>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939E8139-F686-9159-813B-BF7939F7879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68F94E2B-A242-866E-8AB1-032EF16F995C}"/>
              </a:ext>
            </a:extLst>
          </p:cNvPr>
          <p:cNvSpPr>
            <a:spLocks noGrp="1" noChangeArrowheads="1"/>
          </p:cNvSpPr>
          <p:nvPr>
            <p:ph type="sldNum" sz="quarter" idx="12"/>
          </p:nvPr>
        </p:nvSpPr>
        <p:spPr>
          <a:ln/>
        </p:spPr>
        <p:txBody>
          <a:bodyPr/>
          <a:lstStyle>
            <a:lvl1pPr>
              <a:defRPr/>
            </a:lvl1pPr>
          </a:lstStyle>
          <a:p>
            <a:pPr>
              <a:defRPr/>
            </a:pPr>
            <a:fld id="{2A9C67D7-6123-4695-A289-4CA3954C3EA8}" type="slidenum">
              <a:rPr lang="en-GB" altLang="en-US"/>
              <a:pPr>
                <a:defRPr/>
              </a:pPr>
              <a:t>‹#›</a:t>
            </a:fld>
            <a:endParaRPr lang="en-GB" altLang="en-US"/>
          </a:p>
        </p:txBody>
      </p:sp>
    </p:spTree>
    <p:extLst>
      <p:ext uri="{BB962C8B-B14F-4D97-AF65-F5344CB8AC3E}">
        <p14:creationId xmlns:p14="http://schemas.microsoft.com/office/powerpoint/2010/main" val="206136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2EE70959-C6EE-48F1-2CB1-92F8251DA6A9}"/>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7ECEE085-3D6C-63DA-F88A-D1D7E062B15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A3F965AD-16E5-1FF1-2CE2-65AED18EC68F}"/>
              </a:ext>
            </a:extLst>
          </p:cNvPr>
          <p:cNvSpPr>
            <a:spLocks noGrp="1" noChangeArrowheads="1"/>
          </p:cNvSpPr>
          <p:nvPr>
            <p:ph type="sldNum" sz="quarter" idx="12"/>
          </p:nvPr>
        </p:nvSpPr>
        <p:spPr>
          <a:ln/>
        </p:spPr>
        <p:txBody>
          <a:bodyPr/>
          <a:lstStyle>
            <a:lvl1pPr>
              <a:defRPr/>
            </a:lvl1pPr>
          </a:lstStyle>
          <a:p>
            <a:pPr>
              <a:defRPr/>
            </a:pPr>
            <a:fld id="{CB441346-AC27-4EA6-835D-6DB6D627C9A2}" type="slidenum">
              <a:rPr lang="en-GB" altLang="en-US"/>
              <a:pPr>
                <a:defRPr/>
              </a:pPr>
              <a:t>‹#›</a:t>
            </a:fld>
            <a:endParaRPr lang="en-GB" altLang="en-US"/>
          </a:p>
        </p:txBody>
      </p:sp>
    </p:spTree>
    <p:extLst>
      <p:ext uri="{BB962C8B-B14F-4D97-AF65-F5344CB8AC3E}">
        <p14:creationId xmlns:p14="http://schemas.microsoft.com/office/powerpoint/2010/main" val="160382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B02AEF3-F4D0-B19C-655F-ED8CEA1AA9EC}"/>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3FCBD969-ACA4-7E57-971B-1D865123C67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336DD63D-1549-85FF-FBB4-B8B53D9C4E63}"/>
              </a:ext>
            </a:extLst>
          </p:cNvPr>
          <p:cNvSpPr>
            <a:spLocks noGrp="1" noChangeArrowheads="1"/>
          </p:cNvSpPr>
          <p:nvPr>
            <p:ph type="sldNum" sz="quarter" idx="12"/>
          </p:nvPr>
        </p:nvSpPr>
        <p:spPr>
          <a:ln/>
        </p:spPr>
        <p:txBody>
          <a:bodyPr/>
          <a:lstStyle>
            <a:lvl1pPr>
              <a:defRPr/>
            </a:lvl1pPr>
          </a:lstStyle>
          <a:p>
            <a:pPr>
              <a:defRPr/>
            </a:pPr>
            <a:fld id="{9B1628A3-E854-49EF-8E0E-5348E44F6591}" type="slidenum">
              <a:rPr lang="en-GB" altLang="en-US"/>
              <a:pPr>
                <a:defRPr/>
              </a:pPr>
              <a:t>‹#›</a:t>
            </a:fld>
            <a:endParaRPr lang="en-GB" altLang="en-US"/>
          </a:p>
        </p:txBody>
      </p:sp>
    </p:spTree>
    <p:extLst>
      <p:ext uri="{BB962C8B-B14F-4D97-AF65-F5344CB8AC3E}">
        <p14:creationId xmlns:p14="http://schemas.microsoft.com/office/powerpoint/2010/main" val="962759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FEB9FBE-6461-8364-2254-470F8311C91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C62CA8A-8056-9D41-0C6C-A976836FD1F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F90E1DF-AD57-7F02-46CB-8EC1B4D037C0}"/>
              </a:ext>
            </a:extLst>
          </p:cNvPr>
          <p:cNvSpPr>
            <a:spLocks noGrp="1" noChangeArrowheads="1"/>
          </p:cNvSpPr>
          <p:nvPr>
            <p:ph type="sldNum" sz="quarter" idx="12"/>
          </p:nvPr>
        </p:nvSpPr>
        <p:spPr>
          <a:ln/>
        </p:spPr>
        <p:txBody>
          <a:bodyPr/>
          <a:lstStyle>
            <a:lvl1pPr>
              <a:defRPr/>
            </a:lvl1pPr>
          </a:lstStyle>
          <a:p>
            <a:pPr>
              <a:defRPr/>
            </a:pPr>
            <a:fld id="{23F92A1F-F435-48EF-9FB9-6160EB2C0AB8}" type="slidenum">
              <a:rPr lang="en-GB" altLang="en-US"/>
              <a:pPr>
                <a:defRPr/>
              </a:pPr>
              <a:t>‹#›</a:t>
            </a:fld>
            <a:endParaRPr lang="en-GB" altLang="en-US"/>
          </a:p>
        </p:txBody>
      </p:sp>
    </p:spTree>
    <p:extLst>
      <p:ext uri="{BB962C8B-B14F-4D97-AF65-F5344CB8AC3E}">
        <p14:creationId xmlns:p14="http://schemas.microsoft.com/office/powerpoint/2010/main" val="34580465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5464C2D-2F4E-DE1E-2452-BACCCC603D4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54F89D84-B896-0DDB-2B02-7F19BF0DEE6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DFEB0CFC-EFEA-DA5A-BC04-723C7629B90C}"/>
              </a:ext>
            </a:extLst>
          </p:cNvPr>
          <p:cNvSpPr>
            <a:spLocks noGrp="1" noChangeArrowheads="1"/>
          </p:cNvSpPr>
          <p:nvPr>
            <p:ph type="sldNum" sz="quarter" idx="12"/>
          </p:nvPr>
        </p:nvSpPr>
        <p:spPr>
          <a:ln/>
        </p:spPr>
        <p:txBody>
          <a:bodyPr/>
          <a:lstStyle>
            <a:lvl1pPr>
              <a:defRPr/>
            </a:lvl1pPr>
          </a:lstStyle>
          <a:p>
            <a:pPr>
              <a:defRPr/>
            </a:pPr>
            <a:fld id="{3059C6DF-7381-418E-A52A-23DB83A46A1D}" type="slidenum">
              <a:rPr lang="en-GB" altLang="en-US"/>
              <a:pPr>
                <a:defRPr/>
              </a:pPr>
              <a:t>‹#›</a:t>
            </a:fld>
            <a:endParaRPr lang="en-GB" altLang="en-US"/>
          </a:p>
        </p:txBody>
      </p:sp>
    </p:spTree>
    <p:extLst>
      <p:ext uri="{BB962C8B-B14F-4D97-AF65-F5344CB8AC3E}">
        <p14:creationId xmlns:p14="http://schemas.microsoft.com/office/powerpoint/2010/main" val="40429575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6E42B5F-2A6C-D68D-A4A2-1D79F61FB203}"/>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D67A0EC3-B649-86F3-514E-B5216BEA7DE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16A42EDD-5615-92AC-8D42-20CC41F9F5AC}"/>
              </a:ext>
            </a:extLst>
          </p:cNvPr>
          <p:cNvSpPr>
            <a:spLocks noGrp="1" noChangeArrowheads="1"/>
          </p:cNvSpPr>
          <p:nvPr>
            <p:ph type="sldNum" sz="quarter" idx="12"/>
          </p:nvPr>
        </p:nvSpPr>
        <p:spPr>
          <a:ln/>
        </p:spPr>
        <p:txBody>
          <a:bodyPr/>
          <a:lstStyle>
            <a:lvl1pPr>
              <a:defRPr/>
            </a:lvl1pPr>
          </a:lstStyle>
          <a:p>
            <a:pPr>
              <a:defRPr/>
            </a:pPr>
            <a:fld id="{68F24680-A8AC-41E7-8EC3-D7A64B0EFECD}" type="slidenum">
              <a:rPr lang="en-GB" altLang="en-US"/>
              <a:pPr>
                <a:defRPr/>
              </a:pPr>
              <a:t>‹#›</a:t>
            </a:fld>
            <a:endParaRPr lang="en-GB" altLang="en-US"/>
          </a:p>
        </p:txBody>
      </p:sp>
    </p:spTree>
    <p:extLst>
      <p:ext uri="{BB962C8B-B14F-4D97-AF65-F5344CB8AC3E}">
        <p14:creationId xmlns:p14="http://schemas.microsoft.com/office/powerpoint/2010/main" val="3148693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D6DDA01-4906-AD10-19FC-54E438AB0A4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9E88977-5913-EF6E-1620-7182DE91835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7CD5BE5-8B60-B547-C653-38901170F1D3}"/>
              </a:ext>
            </a:extLst>
          </p:cNvPr>
          <p:cNvSpPr>
            <a:spLocks noGrp="1" noChangeArrowheads="1"/>
          </p:cNvSpPr>
          <p:nvPr>
            <p:ph type="sldNum" sz="quarter" idx="12"/>
          </p:nvPr>
        </p:nvSpPr>
        <p:spPr>
          <a:ln/>
        </p:spPr>
        <p:txBody>
          <a:bodyPr/>
          <a:lstStyle>
            <a:lvl1pPr>
              <a:defRPr/>
            </a:lvl1pPr>
          </a:lstStyle>
          <a:p>
            <a:pPr>
              <a:defRPr/>
            </a:pPr>
            <a:fld id="{8AB8C41D-95B2-4DC7-A3DA-AB84B33F6F2A}" type="slidenum">
              <a:rPr lang="en-GB" altLang="en-US"/>
              <a:pPr>
                <a:defRPr/>
              </a:pPr>
              <a:t>‹#›</a:t>
            </a:fld>
            <a:endParaRPr lang="en-GB" altLang="en-US"/>
          </a:p>
        </p:txBody>
      </p:sp>
    </p:spTree>
    <p:extLst>
      <p:ext uri="{BB962C8B-B14F-4D97-AF65-F5344CB8AC3E}">
        <p14:creationId xmlns:p14="http://schemas.microsoft.com/office/powerpoint/2010/main" val="3622391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A20446D-FAA7-E19A-2FB2-7F437CCB726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F442C1E-B2BD-41F3-6E04-9573C9666E7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FC3D2980-1FB0-C78C-49C8-3A2981506B71}"/>
              </a:ext>
            </a:extLst>
          </p:cNvPr>
          <p:cNvSpPr>
            <a:spLocks noGrp="1" noChangeArrowheads="1"/>
          </p:cNvSpPr>
          <p:nvPr>
            <p:ph type="sldNum" sz="quarter" idx="12"/>
          </p:nvPr>
        </p:nvSpPr>
        <p:spPr>
          <a:ln/>
        </p:spPr>
        <p:txBody>
          <a:bodyPr/>
          <a:lstStyle>
            <a:lvl1pPr>
              <a:defRPr/>
            </a:lvl1pPr>
          </a:lstStyle>
          <a:p>
            <a:pPr>
              <a:defRPr/>
            </a:pPr>
            <a:fld id="{70111941-C525-4025-B481-49ED6C13E386}" type="slidenum">
              <a:rPr lang="en-GB" altLang="en-US"/>
              <a:pPr>
                <a:defRPr/>
              </a:pPr>
              <a:t>‹#›</a:t>
            </a:fld>
            <a:endParaRPr lang="en-GB" altLang="en-US"/>
          </a:p>
        </p:txBody>
      </p:sp>
    </p:spTree>
    <p:extLst>
      <p:ext uri="{BB962C8B-B14F-4D97-AF65-F5344CB8AC3E}">
        <p14:creationId xmlns:p14="http://schemas.microsoft.com/office/powerpoint/2010/main" val="3666760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0A27FD46-871F-BCE5-2DFE-E97189C1EA0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AAA2442-76F1-2C7D-9CC3-B543DBEB9B9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8BEAEDB-8958-C952-468D-CDFEC346E37C}"/>
              </a:ext>
            </a:extLst>
          </p:cNvPr>
          <p:cNvSpPr>
            <a:spLocks noGrp="1" noChangeArrowheads="1"/>
          </p:cNvSpPr>
          <p:nvPr>
            <p:ph type="sldNum" sz="quarter" idx="12"/>
          </p:nvPr>
        </p:nvSpPr>
        <p:spPr>
          <a:ln/>
        </p:spPr>
        <p:txBody>
          <a:bodyPr/>
          <a:lstStyle>
            <a:lvl1pPr>
              <a:defRPr/>
            </a:lvl1pPr>
          </a:lstStyle>
          <a:p>
            <a:pPr>
              <a:defRPr/>
            </a:pPr>
            <a:fld id="{8D236C08-F3BD-4AAC-9A2B-AF34E9186893}" type="slidenum">
              <a:rPr lang="en-GB" altLang="en-US"/>
              <a:pPr>
                <a:defRPr/>
              </a:pPr>
              <a:t>‹#›</a:t>
            </a:fld>
            <a:endParaRPr lang="en-GB" altLang="en-US"/>
          </a:p>
        </p:txBody>
      </p:sp>
    </p:spTree>
    <p:extLst>
      <p:ext uri="{BB962C8B-B14F-4D97-AF65-F5344CB8AC3E}">
        <p14:creationId xmlns:p14="http://schemas.microsoft.com/office/powerpoint/2010/main" val="30053223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9D46EF0-B91E-9BB0-F882-095D0A5A646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3289DE6-3DA0-A26F-E0B0-B2A9D3323E3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893DCA5-4BDB-BBB1-2801-DE593455BDB3}"/>
              </a:ext>
            </a:extLst>
          </p:cNvPr>
          <p:cNvSpPr>
            <a:spLocks noGrp="1" noChangeArrowheads="1"/>
          </p:cNvSpPr>
          <p:nvPr>
            <p:ph type="sldNum" sz="quarter" idx="12"/>
          </p:nvPr>
        </p:nvSpPr>
        <p:spPr>
          <a:ln/>
        </p:spPr>
        <p:txBody>
          <a:bodyPr/>
          <a:lstStyle>
            <a:lvl1pPr>
              <a:defRPr/>
            </a:lvl1pPr>
          </a:lstStyle>
          <a:p>
            <a:pPr>
              <a:defRPr/>
            </a:pPr>
            <a:fld id="{D88F6C2E-5988-4DB8-AF1D-385E26ABA4EB}" type="slidenum">
              <a:rPr lang="en-GB" altLang="en-US"/>
              <a:pPr>
                <a:defRPr/>
              </a:pPr>
              <a:t>‹#›</a:t>
            </a:fld>
            <a:endParaRPr lang="en-GB" altLang="en-US"/>
          </a:p>
        </p:txBody>
      </p:sp>
    </p:spTree>
    <p:extLst>
      <p:ext uri="{BB962C8B-B14F-4D97-AF65-F5344CB8AC3E}">
        <p14:creationId xmlns:p14="http://schemas.microsoft.com/office/powerpoint/2010/main" val="3292009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511764A-ABEB-13A0-8F83-E5354524507B}"/>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5460AC0-EA4F-D38E-D11A-B11E2DFE929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0E98DBD-AD30-B0E1-A401-25177747D0B3}"/>
              </a:ext>
            </a:extLst>
          </p:cNvPr>
          <p:cNvSpPr>
            <a:spLocks noGrp="1" noChangeArrowheads="1"/>
          </p:cNvSpPr>
          <p:nvPr>
            <p:ph type="sldNum" sz="quarter" idx="12"/>
          </p:nvPr>
        </p:nvSpPr>
        <p:spPr>
          <a:ln/>
        </p:spPr>
        <p:txBody>
          <a:bodyPr/>
          <a:lstStyle>
            <a:lvl1pPr>
              <a:defRPr/>
            </a:lvl1pPr>
          </a:lstStyle>
          <a:p>
            <a:pPr>
              <a:defRPr/>
            </a:pPr>
            <a:fld id="{4BE70456-6685-4208-894C-57BC34A24DB1}" type="slidenum">
              <a:rPr lang="en-GB" altLang="en-US"/>
              <a:pPr>
                <a:defRPr/>
              </a:pPr>
              <a:t>‹#›</a:t>
            </a:fld>
            <a:endParaRPr lang="en-GB" altLang="en-US"/>
          </a:p>
        </p:txBody>
      </p:sp>
    </p:spTree>
    <p:extLst>
      <p:ext uri="{BB962C8B-B14F-4D97-AF65-F5344CB8AC3E}">
        <p14:creationId xmlns:p14="http://schemas.microsoft.com/office/powerpoint/2010/main" val="18448795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46C7C18A-C1DC-DB99-5068-2D44DD1E983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F2C2841F-30C8-5C1A-CE50-F7E0CB979EE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7D1020F0-C48E-7D5F-409B-F893CB5FEB0B}"/>
              </a:ext>
            </a:extLst>
          </p:cNvPr>
          <p:cNvSpPr>
            <a:spLocks noGrp="1" noChangeArrowheads="1"/>
          </p:cNvSpPr>
          <p:nvPr>
            <p:ph type="sldNum" sz="quarter" idx="12"/>
          </p:nvPr>
        </p:nvSpPr>
        <p:spPr>
          <a:ln/>
        </p:spPr>
        <p:txBody>
          <a:bodyPr/>
          <a:lstStyle>
            <a:lvl1pPr>
              <a:defRPr/>
            </a:lvl1pPr>
          </a:lstStyle>
          <a:p>
            <a:pPr>
              <a:defRPr/>
            </a:pPr>
            <a:fld id="{0DE45715-0FA6-43A1-B80A-4E853D7B1FF3}" type="slidenum">
              <a:rPr lang="en-GB" altLang="en-US"/>
              <a:pPr>
                <a:defRPr/>
              </a:pPr>
              <a:t>‹#›</a:t>
            </a:fld>
            <a:endParaRPr lang="en-GB" altLang="en-US"/>
          </a:p>
        </p:txBody>
      </p:sp>
    </p:spTree>
    <p:extLst>
      <p:ext uri="{BB962C8B-B14F-4D97-AF65-F5344CB8AC3E}">
        <p14:creationId xmlns:p14="http://schemas.microsoft.com/office/powerpoint/2010/main" val="874727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43B4C205-2FB9-8917-B480-E3E8BCBFA9FA}"/>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E51BD643-9981-8AAC-601B-12E9BFF16C0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0869F192-310B-873D-4F0F-535C117BD1B2}"/>
              </a:ext>
            </a:extLst>
          </p:cNvPr>
          <p:cNvSpPr>
            <a:spLocks noGrp="1" noChangeArrowheads="1"/>
          </p:cNvSpPr>
          <p:nvPr>
            <p:ph type="sldNum" sz="quarter" idx="12"/>
          </p:nvPr>
        </p:nvSpPr>
        <p:spPr>
          <a:ln/>
        </p:spPr>
        <p:txBody>
          <a:bodyPr/>
          <a:lstStyle>
            <a:lvl1pPr>
              <a:defRPr/>
            </a:lvl1pPr>
          </a:lstStyle>
          <a:p>
            <a:pPr>
              <a:defRPr/>
            </a:pPr>
            <a:fld id="{AD0FBDEE-7105-488E-AE49-AF869F5C0B1A}" type="slidenum">
              <a:rPr lang="en-GB" altLang="en-US"/>
              <a:pPr>
                <a:defRPr/>
              </a:pPr>
              <a:t>‹#›</a:t>
            </a:fld>
            <a:endParaRPr lang="en-GB" altLang="en-US"/>
          </a:p>
        </p:txBody>
      </p:sp>
    </p:spTree>
    <p:extLst>
      <p:ext uri="{BB962C8B-B14F-4D97-AF65-F5344CB8AC3E}">
        <p14:creationId xmlns:p14="http://schemas.microsoft.com/office/powerpoint/2010/main" val="14949800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1D2DA140-A6A6-EEE7-A32E-DA1786F4252E}"/>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187BFBB5-B6A7-13D3-A8A5-6F830DA1919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3406D88C-62B2-A1EA-4818-E631840D55A1}"/>
              </a:ext>
            </a:extLst>
          </p:cNvPr>
          <p:cNvSpPr>
            <a:spLocks noGrp="1" noChangeArrowheads="1"/>
          </p:cNvSpPr>
          <p:nvPr>
            <p:ph type="sldNum" sz="quarter" idx="12"/>
          </p:nvPr>
        </p:nvSpPr>
        <p:spPr>
          <a:ln/>
        </p:spPr>
        <p:txBody>
          <a:bodyPr/>
          <a:lstStyle>
            <a:lvl1pPr>
              <a:defRPr/>
            </a:lvl1pPr>
          </a:lstStyle>
          <a:p>
            <a:pPr>
              <a:defRPr/>
            </a:pPr>
            <a:fld id="{C245D129-A0C9-459C-9A2B-E0D6B78D6167}" type="slidenum">
              <a:rPr lang="en-GB" altLang="en-US"/>
              <a:pPr>
                <a:defRPr/>
              </a:pPr>
              <a:t>‹#›</a:t>
            </a:fld>
            <a:endParaRPr lang="en-GB" altLang="en-US"/>
          </a:p>
        </p:txBody>
      </p:sp>
    </p:spTree>
    <p:extLst>
      <p:ext uri="{BB962C8B-B14F-4D97-AF65-F5344CB8AC3E}">
        <p14:creationId xmlns:p14="http://schemas.microsoft.com/office/powerpoint/2010/main" val="1690363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721EF202-17AA-C996-5DD8-967514458C5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FAB3D3AD-F431-92FF-058D-48D637B3A59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F55621D9-3779-717C-6DCE-CE32D97F7B98}"/>
              </a:ext>
            </a:extLst>
          </p:cNvPr>
          <p:cNvSpPr>
            <a:spLocks noGrp="1" noChangeArrowheads="1"/>
          </p:cNvSpPr>
          <p:nvPr>
            <p:ph type="sldNum" sz="quarter" idx="12"/>
          </p:nvPr>
        </p:nvSpPr>
        <p:spPr>
          <a:ln/>
        </p:spPr>
        <p:txBody>
          <a:bodyPr/>
          <a:lstStyle>
            <a:lvl1pPr>
              <a:defRPr/>
            </a:lvl1pPr>
          </a:lstStyle>
          <a:p>
            <a:pPr>
              <a:defRPr/>
            </a:pPr>
            <a:fld id="{4167A23B-AA79-4959-876A-7AE31B6F4A6A}" type="slidenum">
              <a:rPr lang="en-GB" altLang="en-US"/>
              <a:pPr>
                <a:defRPr/>
              </a:pPr>
              <a:t>‹#›</a:t>
            </a:fld>
            <a:endParaRPr lang="en-GB" altLang="en-US"/>
          </a:p>
        </p:txBody>
      </p:sp>
    </p:spTree>
    <p:extLst>
      <p:ext uri="{BB962C8B-B14F-4D97-AF65-F5344CB8AC3E}">
        <p14:creationId xmlns:p14="http://schemas.microsoft.com/office/powerpoint/2010/main" val="28215664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C8EFE77-D0B4-70BF-663D-E9A68B10BC15}"/>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CFDAF7AC-9D73-7E67-EB9C-7225CF42DFE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43A4C686-0128-25A0-7309-CA5824ACD563}"/>
              </a:ext>
            </a:extLst>
          </p:cNvPr>
          <p:cNvSpPr>
            <a:spLocks noGrp="1" noChangeArrowheads="1"/>
          </p:cNvSpPr>
          <p:nvPr>
            <p:ph type="sldNum" sz="quarter" idx="12"/>
          </p:nvPr>
        </p:nvSpPr>
        <p:spPr>
          <a:ln/>
        </p:spPr>
        <p:txBody>
          <a:bodyPr/>
          <a:lstStyle>
            <a:lvl1pPr>
              <a:defRPr/>
            </a:lvl1pPr>
          </a:lstStyle>
          <a:p>
            <a:pPr>
              <a:defRPr/>
            </a:pPr>
            <a:fld id="{E1888FC3-8F1B-4CF1-A236-AF527411FF8B}" type="slidenum">
              <a:rPr lang="en-GB" altLang="en-US"/>
              <a:pPr>
                <a:defRPr/>
              </a:pPr>
              <a:t>‹#›</a:t>
            </a:fld>
            <a:endParaRPr lang="en-GB" altLang="en-US"/>
          </a:p>
        </p:txBody>
      </p:sp>
    </p:spTree>
    <p:extLst>
      <p:ext uri="{BB962C8B-B14F-4D97-AF65-F5344CB8AC3E}">
        <p14:creationId xmlns:p14="http://schemas.microsoft.com/office/powerpoint/2010/main" val="41707305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2BE2FE5-B900-2113-62A9-AE24C85C5B4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E523FD42-FA1B-1E75-55F6-990746515E3C}"/>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A146B356-C64E-0C89-E8E0-BAB6D96A05D0}"/>
              </a:ext>
            </a:extLst>
          </p:cNvPr>
          <p:cNvSpPr>
            <a:spLocks noGrp="1" noChangeArrowheads="1"/>
          </p:cNvSpPr>
          <p:nvPr>
            <p:ph type="sldNum" sz="quarter" idx="12"/>
          </p:nvPr>
        </p:nvSpPr>
        <p:spPr>
          <a:ln/>
        </p:spPr>
        <p:txBody>
          <a:bodyPr/>
          <a:lstStyle>
            <a:lvl1pPr>
              <a:defRPr/>
            </a:lvl1pPr>
          </a:lstStyle>
          <a:p>
            <a:pPr>
              <a:defRPr/>
            </a:pPr>
            <a:fld id="{1BE7518D-8553-458D-B65C-FE07B6098B51}" type="slidenum">
              <a:rPr lang="en-GB" altLang="en-US"/>
              <a:pPr>
                <a:defRPr/>
              </a:pPr>
              <a:t>‹#›</a:t>
            </a:fld>
            <a:endParaRPr lang="en-GB" altLang="en-US"/>
          </a:p>
        </p:txBody>
      </p:sp>
    </p:spTree>
    <p:extLst>
      <p:ext uri="{BB962C8B-B14F-4D97-AF65-F5344CB8AC3E}">
        <p14:creationId xmlns:p14="http://schemas.microsoft.com/office/powerpoint/2010/main" val="2924286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D613221-AF0A-7D58-7546-33FA0B8E3F2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07463742-8D10-6A29-40E1-2B494AB12F4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5F7F1C5C-5FEF-E729-B30D-85904548029B}"/>
              </a:ext>
            </a:extLst>
          </p:cNvPr>
          <p:cNvSpPr>
            <a:spLocks noGrp="1" noChangeArrowheads="1"/>
          </p:cNvSpPr>
          <p:nvPr>
            <p:ph type="sldNum" sz="quarter" idx="12"/>
          </p:nvPr>
        </p:nvSpPr>
        <p:spPr>
          <a:ln/>
        </p:spPr>
        <p:txBody>
          <a:bodyPr/>
          <a:lstStyle>
            <a:lvl1pPr>
              <a:defRPr/>
            </a:lvl1pPr>
          </a:lstStyle>
          <a:p>
            <a:pPr>
              <a:defRPr/>
            </a:pPr>
            <a:fld id="{2E18429E-9757-45EC-BB5D-315810666B93}" type="slidenum">
              <a:rPr lang="en-GB" altLang="en-US"/>
              <a:pPr>
                <a:defRPr/>
              </a:pPr>
              <a:t>‹#›</a:t>
            </a:fld>
            <a:endParaRPr lang="en-GB" altLang="en-US"/>
          </a:p>
        </p:txBody>
      </p:sp>
    </p:spTree>
    <p:extLst>
      <p:ext uri="{BB962C8B-B14F-4D97-AF65-F5344CB8AC3E}">
        <p14:creationId xmlns:p14="http://schemas.microsoft.com/office/powerpoint/2010/main" val="419305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029DD81-412A-6174-95E7-1FFEFD0CBAF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B1EEDD47-E2EC-BA46-903B-0FAB1A29785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C31FBD5-30BB-8694-FF62-33DB034E7B34}"/>
              </a:ext>
            </a:extLst>
          </p:cNvPr>
          <p:cNvSpPr>
            <a:spLocks noGrp="1" noChangeArrowheads="1"/>
          </p:cNvSpPr>
          <p:nvPr>
            <p:ph type="sldNum" sz="quarter" idx="12"/>
          </p:nvPr>
        </p:nvSpPr>
        <p:spPr>
          <a:ln/>
        </p:spPr>
        <p:txBody>
          <a:bodyPr/>
          <a:lstStyle>
            <a:lvl1pPr>
              <a:defRPr/>
            </a:lvl1pPr>
          </a:lstStyle>
          <a:p>
            <a:pPr>
              <a:defRPr/>
            </a:pPr>
            <a:fld id="{C4E169C9-CE7C-4BA1-84BF-D3BBAD05B377}" type="slidenum">
              <a:rPr lang="en-GB" altLang="en-US"/>
              <a:pPr>
                <a:defRPr/>
              </a:pPr>
              <a:t>‹#›</a:t>
            </a:fld>
            <a:endParaRPr lang="en-GB" altLang="en-US"/>
          </a:p>
        </p:txBody>
      </p:sp>
    </p:spTree>
    <p:extLst>
      <p:ext uri="{BB962C8B-B14F-4D97-AF65-F5344CB8AC3E}">
        <p14:creationId xmlns:p14="http://schemas.microsoft.com/office/powerpoint/2010/main" val="13404747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3D2ED80E-FA13-BBE2-4352-EC3E0735ADC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61FAD02-7C40-6253-B697-83E2E59B675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285D09EB-197F-CEB1-63C6-F34576E5B21D}"/>
              </a:ext>
            </a:extLst>
          </p:cNvPr>
          <p:cNvSpPr>
            <a:spLocks noGrp="1" noChangeArrowheads="1"/>
          </p:cNvSpPr>
          <p:nvPr>
            <p:ph type="sldNum" sz="quarter" idx="12"/>
          </p:nvPr>
        </p:nvSpPr>
        <p:spPr>
          <a:ln/>
        </p:spPr>
        <p:txBody>
          <a:bodyPr/>
          <a:lstStyle>
            <a:lvl1pPr>
              <a:defRPr/>
            </a:lvl1pPr>
          </a:lstStyle>
          <a:p>
            <a:pPr>
              <a:defRPr/>
            </a:pPr>
            <a:fld id="{03D9EF77-20A3-4604-8D28-23F8ABA7731D}" type="slidenum">
              <a:rPr lang="en-GB" altLang="en-US"/>
              <a:pPr>
                <a:defRPr/>
              </a:pPr>
              <a:t>‹#›</a:t>
            </a:fld>
            <a:endParaRPr lang="en-GB" altLang="en-US"/>
          </a:p>
        </p:txBody>
      </p:sp>
    </p:spTree>
    <p:extLst>
      <p:ext uri="{BB962C8B-B14F-4D97-AF65-F5344CB8AC3E}">
        <p14:creationId xmlns:p14="http://schemas.microsoft.com/office/powerpoint/2010/main" val="4000527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6E61B010-EF3D-8BF3-C284-C9E45F4686A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EF56880-35D0-A6B2-2899-5CD2D8B4D29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20F00077-593C-8192-7BA2-C4DBCC3D4867}"/>
              </a:ext>
            </a:extLst>
          </p:cNvPr>
          <p:cNvSpPr>
            <a:spLocks noGrp="1" noChangeArrowheads="1"/>
          </p:cNvSpPr>
          <p:nvPr>
            <p:ph type="sldNum" sz="quarter" idx="12"/>
          </p:nvPr>
        </p:nvSpPr>
        <p:spPr>
          <a:ln/>
        </p:spPr>
        <p:txBody>
          <a:bodyPr/>
          <a:lstStyle>
            <a:lvl1pPr>
              <a:defRPr/>
            </a:lvl1pPr>
          </a:lstStyle>
          <a:p>
            <a:pPr>
              <a:defRPr/>
            </a:pPr>
            <a:fld id="{236F6CF6-C75A-428D-B6D7-41FB9D3EA66F}" type="slidenum">
              <a:rPr lang="en-GB" altLang="en-US"/>
              <a:pPr>
                <a:defRPr/>
              </a:pPr>
              <a:t>‹#›</a:t>
            </a:fld>
            <a:endParaRPr lang="en-GB" altLang="en-US"/>
          </a:p>
        </p:txBody>
      </p:sp>
    </p:spTree>
    <p:extLst>
      <p:ext uri="{BB962C8B-B14F-4D97-AF65-F5344CB8AC3E}">
        <p14:creationId xmlns:p14="http://schemas.microsoft.com/office/powerpoint/2010/main" val="17105778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D3425233-5454-76C5-F82A-FF22C8003B63}"/>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9FF71C5C-D88D-E6F5-90B8-15B417852FF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12536A98-70A7-E10F-63D8-DCAB7485C498}"/>
              </a:ext>
            </a:extLst>
          </p:cNvPr>
          <p:cNvSpPr>
            <a:spLocks noGrp="1" noChangeArrowheads="1"/>
          </p:cNvSpPr>
          <p:nvPr>
            <p:ph type="sldNum" sz="quarter" idx="12"/>
          </p:nvPr>
        </p:nvSpPr>
        <p:spPr>
          <a:ln/>
        </p:spPr>
        <p:txBody>
          <a:bodyPr/>
          <a:lstStyle>
            <a:lvl1pPr>
              <a:defRPr/>
            </a:lvl1pPr>
          </a:lstStyle>
          <a:p>
            <a:pPr>
              <a:defRPr/>
            </a:pPr>
            <a:fld id="{6D762E0A-A989-4313-A851-F19C598EC79B}" type="slidenum">
              <a:rPr lang="en-GB" altLang="en-US"/>
              <a:pPr>
                <a:defRPr/>
              </a:pPr>
              <a:t>‹#›</a:t>
            </a:fld>
            <a:endParaRPr lang="en-GB" altLang="en-US"/>
          </a:p>
        </p:txBody>
      </p:sp>
    </p:spTree>
    <p:extLst>
      <p:ext uri="{BB962C8B-B14F-4D97-AF65-F5344CB8AC3E}">
        <p14:creationId xmlns:p14="http://schemas.microsoft.com/office/powerpoint/2010/main" val="32008414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5FCA06B-9A87-B5C8-5819-CE92EA1E38B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E3E33EE-4C8D-4C1C-A779-1D403A47815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AEBC0F9-0EA3-193E-84EB-D3FC220FF813}"/>
              </a:ext>
            </a:extLst>
          </p:cNvPr>
          <p:cNvSpPr>
            <a:spLocks noGrp="1" noChangeArrowheads="1"/>
          </p:cNvSpPr>
          <p:nvPr>
            <p:ph type="sldNum" sz="quarter" idx="12"/>
          </p:nvPr>
        </p:nvSpPr>
        <p:spPr>
          <a:ln/>
        </p:spPr>
        <p:txBody>
          <a:bodyPr/>
          <a:lstStyle>
            <a:lvl1pPr>
              <a:defRPr/>
            </a:lvl1pPr>
          </a:lstStyle>
          <a:p>
            <a:pPr>
              <a:defRPr/>
            </a:pPr>
            <a:fld id="{AA65732A-F816-4105-8911-4AA86E1306DC}" type="slidenum">
              <a:rPr lang="en-GB" altLang="en-US"/>
              <a:pPr>
                <a:defRPr/>
              </a:pPr>
              <a:t>‹#›</a:t>
            </a:fld>
            <a:endParaRPr lang="en-GB" altLang="en-US"/>
          </a:p>
        </p:txBody>
      </p:sp>
    </p:spTree>
    <p:extLst>
      <p:ext uri="{BB962C8B-B14F-4D97-AF65-F5344CB8AC3E}">
        <p14:creationId xmlns:p14="http://schemas.microsoft.com/office/powerpoint/2010/main" val="4001714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5B30D4A0-4DFF-BFE6-6D6B-0A61E34C66E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B789E75-4408-08BC-DD25-D9DBBB07C95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311BD4A5-D1A8-B2F7-81BF-4B6281432AE6}"/>
              </a:ext>
            </a:extLst>
          </p:cNvPr>
          <p:cNvSpPr>
            <a:spLocks noGrp="1" noChangeArrowheads="1"/>
          </p:cNvSpPr>
          <p:nvPr>
            <p:ph type="sldNum" sz="quarter" idx="12"/>
          </p:nvPr>
        </p:nvSpPr>
        <p:spPr>
          <a:ln/>
        </p:spPr>
        <p:txBody>
          <a:bodyPr/>
          <a:lstStyle>
            <a:lvl1pPr>
              <a:defRPr/>
            </a:lvl1pPr>
          </a:lstStyle>
          <a:p>
            <a:pPr>
              <a:defRPr/>
            </a:pPr>
            <a:fld id="{1D2E8E9C-45F5-46AD-8FC6-7159D24BA194}" type="slidenum">
              <a:rPr lang="en-GB" altLang="en-US"/>
              <a:pPr>
                <a:defRPr/>
              </a:pPr>
              <a:t>‹#›</a:t>
            </a:fld>
            <a:endParaRPr lang="en-GB" altLang="en-US"/>
          </a:p>
        </p:txBody>
      </p:sp>
    </p:spTree>
    <p:extLst>
      <p:ext uri="{BB962C8B-B14F-4D97-AF65-F5344CB8AC3E}">
        <p14:creationId xmlns:p14="http://schemas.microsoft.com/office/powerpoint/2010/main" val="27163378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4DF64421-3386-F9FD-CC1C-08F6B312FFD4}"/>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D011D47A-708F-857A-09F6-D023FCEE5AB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AA820079-05D2-0E37-D443-5321A851F398}"/>
              </a:ext>
            </a:extLst>
          </p:cNvPr>
          <p:cNvSpPr>
            <a:spLocks noGrp="1" noChangeArrowheads="1"/>
          </p:cNvSpPr>
          <p:nvPr>
            <p:ph type="sldNum" sz="quarter" idx="12"/>
          </p:nvPr>
        </p:nvSpPr>
        <p:spPr>
          <a:ln/>
        </p:spPr>
        <p:txBody>
          <a:bodyPr/>
          <a:lstStyle>
            <a:lvl1pPr>
              <a:defRPr/>
            </a:lvl1pPr>
          </a:lstStyle>
          <a:p>
            <a:pPr>
              <a:defRPr/>
            </a:pPr>
            <a:fld id="{D5C2CEBE-870D-4BBD-A781-6E13CA4F6DD0}" type="slidenum">
              <a:rPr lang="en-GB" altLang="en-US"/>
              <a:pPr>
                <a:defRPr/>
              </a:pPr>
              <a:t>‹#›</a:t>
            </a:fld>
            <a:endParaRPr lang="en-GB" altLang="en-US"/>
          </a:p>
        </p:txBody>
      </p:sp>
    </p:spTree>
    <p:extLst>
      <p:ext uri="{BB962C8B-B14F-4D97-AF65-F5344CB8AC3E}">
        <p14:creationId xmlns:p14="http://schemas.microsoft.com/office/powerpoint/2010/main" val="8328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7D91380C-D7D5-23A1-A7EE-62E4C8014612}"/>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E55C9053-F0D1-4208-159B-30569A1FD76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75CC3A9A-506A-853B-EB56-54F3995E64E5}"/>
              </a:ext>
            </a:extLst>
          </p:cNvPr>
          <p:cNvSpPr>
            <a:spLocks noGrp="1" noChangeArrowheads="1"/>
          </p:cNvSpPr>
          <p:nvPr>
            <p:ph type="sldNum" sz="quarter" idx="12"/>
          </p:nvPr>
        </p:nvSpPr>
        <p:spPr>
          <a:ln/>
        </p:spPr>
        <p:txBody>
          <a:bodyPr/>
          <a:lstStyle>
            <a:lvl1pPr>
              <a:defRPr/>
            </a:lvl1pPr>
          </a:lstStyle>
          <a:p>
            <a:pPr>
              <a:defRPr/>
            </a:pPr>
            <a:fld id="{2377DC74-19FB-4B71-93DF-FA3C86D4E831}" type="slidenum">
              <a:rPr lang="en-GB" altLang="en-US"/>
              <a:pPr>
                <a:defRPr/>
              </a:pPr>
              <a:t>‹#›</a:t>
            </a:fld>
            <a:endParaRPr lang="en-GB" altLang="en-US"/>
          </a:p>
        </p:txBody>
      </p:sp>
    </p:spTree>
    <p:extLst>
      <p:ext uri="{BB962C8B-B14F-4D97-AF65-F5344CB8AC3E}">
        <p14:creationId xmlns:p14="http://schemas.microsoft.com/office/powerpoint/2010/main" val="10588466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C2EE088D-83AA-7DFE-F4A3-CA1DD32AC5D1}"/>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D0DF8C84-20F6-A8B4-77A3-EF9EF65B9D0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01D22387-6D7D-2A61-B93C-41F874EE0DA0}"/>
              </a:ext>
            </a:extLst>
          </p:cNvPr>
          <p:cNvSpPr>
            <a:spLocks noGrp="1" noChangeArrowheads="1"/>
          </p:cNvSpPr>
          <p:nvPr>
            <p:ph type="sldNum" sz="quarter" idx="12"/>
          </p:nvPr>
        </p:nvSpPr>
        <p:spPr>
          <a:ln/>
        </p:spPr>
        <p:txBody>
          <a:bodyPr/>
          <a:lstStyle>
            <a:lvl1pPr>
              <a:defRPr/>
            </a:lvl1pPr>
          </a:lstStyle>
          <a:p>
            <a:pPr>
              <a:defRPr/>
            </a:pPr>
            <a:fld id="{F111095F-32DA-4C7A-8202-650555A1B468}" type="slidenum">
              <a:rPr lang="en-GB" altLang="en-US"/>
              <a:pPr>
                <a:defRPr/>
              </a:pPr>
              <a:t>‹#›</a:t>
            </a:fld>
            <a:endParaRPr lang="en-GB" altLang="en-US"/>
          </a:p>
        </p:txBody>
      </p:sp>
    </p:spTree>
    <p:extLst>
      <p:ext uri="{BB962C8B-B14F-4D97-AF65-F5344CB8AC3E}">
        <p14:creationId xmlns:p14="http://schemas.microsoft.com/office/powerpoint/2010/main" val="31617019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309F97F-CF8C-26FD-7054-3EDB51119954}"/>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8D2F22E1-4073-59BA-1BA1-67771C0A181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876B3369-6317-CFA6-E9EA-A1BC4DA62531}"/>
              </a:ext>
            </a:extLst>
          </p:cNvPr>
          <p:cNvSpPr>
            <a:spLocks noGrp="1" noChangeArrowheads="1"/>
          </p:cNvSpPr>
          <p:nvPr>
            <p:ph type="sldNum" sz="quarter" idx="12"/>
          </p:nvPr>
        </p:nvSpPr>
        <p:spPr>
          <a:ln/>
        </p:spPr>
        <p:txBody>
          <a:bodyPr/>
          <a:lstStyle>
            <a:lvl1pPr>
              <a:defRPr/>
            </a:lvl1pPr>
          </a:lstStyle>
          <a:p>
            <a:pPr>
              <a:defRPr/>
            </a:pPr>
            <a:fld id="{D3B28679-37E2-41A7-BD3A-9AC3E56E8EC4}" type="slidenum">
              <a:rPr lang="en-GB" altLang="en-US"/>
              <a:pPr>
                <a:defRPr/>
              </a:pPr>
              <a:t>‹#›</a:t>
            </a:fld>
            <a:endParaRPr lang="en-GB" altLang="en-US"/>
          </a:p>
        </p:txBody>
      </p:sp>
    </p:spTree>
    <p:extLst>
      <p:ext uri="{BB962C8B-B14F-4D97-AF65-F5344CB8AC3E}">
        <p14:creationId xmlns:p14="http://schemas.microsoft.com/office/powerpoint/2010/main" val="30433945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2FBA85E-4FE6-44B2-706A-3CF1A37C92F0}"/>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49E64BB-3B13-0C63-C190-C99D7BA7F48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2711FAC7-4A26-C4D4-F68C-F7E19123BC21}"/>
              </a:ext>
            </a:extLst>
          </p:cNvPr>
          <p:cNvSpPr>
            <a:spLocks noGrp="1" noChangeArrowheads="1"/>
          </p:cNvSpPr>
          <p:nvPr>
            <p:ph type="sldNum" sz="quarter" idx="12"/>
          </p:nvPr>
        </p:nvSpPr>
        <p:spPr>
          <a:ln/>
        </p:spPr>
        <p:txBody>
          <a:bodyPr/>
          <a:lstStyle>
            <a:lvl1pPr>
              <a:defRPr/>
            </a:lvl1pPr>
          </a:lstStyle>
          <a:p>
            <a:pPr>
              <a:defRPr/>
            </a:pPr>
            <a:fld id="{7F322827-5267-4214-A491-B63155826B17}" type="slidenum">
              <a:rPr lang="en-GB" altLang="en-US"/>
              <a:pPr>
                <a:defRPr/>
              </a:pPr>
              <a:t>‹#›</a:t>
            </a:fld>
            <a:endParaRPr lang="en-GB" altLang="en-US"/>
          </a:p>
        </p:txBody>
      </p:sp>
    </p:spTree>
    <p:extLst>
      <p:ext uri="{BB962C8B-B14F-4D97-AF65-F5344CB8AC3E}">
        <p14:creationId xmlns:p14="http://schemas.microsoft.com/office/powerpoint/2010/main" val="23187541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B90D935-F7E4-F4B1-BD25-6D09F225A85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256A86FA-4584-F812-8632-23F0C7A3631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ACA7043C-96C8-A447-7AAB-E18214864B59}"/>
              </a:ext>
            </a:extLst>
          </p:cNvPr>
          <p:cNvSpPr>
            <a:spLocks noGrp="1" noChangeArrowheads="1"/>
          </p:cNvSpPr>
          <p:nvPr>
            <p:ph type="sldNum" sz="quarter" idx="12"/>
          </p:nvPr>
        </p:nvSpPr>
        <p:spPr>
          <a:ln/>
        </p:spPr>
        <p:txBody>
          <a:bodyPr/>
          <a:lstStyle>
            <a:lvl1pPr>
              <a:defRPr/>
            </a:lvl1pPr>
          </a:lstStyle>
          <a:p>
            <a:pPr>
              <a:defRPr/>
            </a:pPr>
            <a:fld id="{648CEE48-D0BE-46CA-A5D7-E5EC08D74792}" type="slidenum">
              <a:rPr lang="en-GB" altLang="en-US"/>
              <a:pPr>
                <a:defRPr/>
              </a:pPr>
              <a:t>‹#›</a:t>
            </a:fld>
            <a:endParaRPr lang="en-GB" altLang="en-US"/>
          </a:p>
        </p:txBody>
      </p:sp>
    </p:spTree>
    <p:extLst>
      <p:ext uri="{BB962C8B-B14F-4D97-AF65-F5344CB8AC3E}">
        <p14:creationId xmlns:p14="http://schemas.microsoft.com/office/powerpoint/2010/main" val="14174597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CC3892D-1ED1-6BA6-C34B-A900C010FC93}"/>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8931CD66-2ED8-F400-F023-9FCF78D4FF9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5872B2A0-605A-58E2-62F4-D8B05D10F38B}"/>
              </a:ext>
            </a:extLst>
          </p:cNvPr>
          <p:cNvSpPr>
            <a:spLocks noGrp="1" noChangeArrowheads="1"/>
          </p:cNvSpPr>
          <p:nvPr>
            <p:ph type="sldNum" sz="quarter" idx="12"/>
          </p:nvPr>
        </p:nvSpPr>
        <p:spPr>
          <a:ln/>
        </p:spPr>
        <p:txBody>
          <a:bodyPr/>
          <a:lstStyle>
            <a:lvl1pPr>
              <a:defRPr/>
            </a:lvl1pPr>
          </a:lstStyle>
          <a:p>
            <a:pPr>
              <a:defRPr/>
            </a:pPr>
            <a:fld id="{14858D50-3F30-4B6C-8D5C-87C1893E19FB}" type="slidenum">
              <a:rPr lang="en-GB" altLang="en-US"/>
              <a:pPr>
                <a:defRPr/>
              </a:pPr>
              <a:t>‹#›</a:t>
            </a:fld>
            <a:endParaRPr lang="en-GB" altLang="en-US"/>
          </a:p>
        </p:txBody>
      </p:sp>
    </p:spTree>
    <p:extLst>
      <p:ext uri="{BB962C8B-B14F-4D97-AF65-F5344CB8AC3E}">
        <p14:creationId xmlns:p14="http://schemas.microsoft.com/office/powerpoint/2010/main" val="31733302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1A7418DB-ED37-A805-FB3D-19AE16BBA978}"/>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9677D852-1BC1-1351-B537-611589617D1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EE543BF-511F-DADB-AA44-0F72154D64F8}"/>
              </a:ext>
            </a:extLst>
          </p:cNvPr>
          <p:cNvSpPr>
            <a:spLocks noGrp="1" noChangeArrowheads="1"/>
          </p:cNvSpPr>
          <p:nvPr>
            <p:ph type="sldNum" sz="quarter" idx="12"/>
          </p:nvPr>
        </p:nvSpPr>
        <p:spPr>
          <a:ln/>
        </p:spPr>
        <p:txBody>
          <a:bodyPr/>
          <a:lstStyle>
            <a:lvl1pPr>
              <a:defRPr/>
            </a:lvl1pPr>
          </a:lstStyle>
          <a:p>
            <a:pPr>
              <a:defRPr/>
            </a:pPr>
            <a:fld id="{297C72CB-3DB7-449E-9F82-E036EF7792C5}" type="slidenum">
              <a:rPr lang="en-GB" altLang="en-US"/>
              <a:pPr>
                <a:defRPr/>
              </a:pPr>
              <a:t>‹#›</a:t>
            </a:fld>
            <a:endParaRPr lang="en-GB" altLang="en-US"/>
          </a:p>
        </p:txBody>
      </p:sp>
    </p:spTree>
    <p:extLst>
      <p:ext uri="{BB962C8B-B14F-4D97-AF65-F5344CB8AC3E}">
        <p14:creationId xmlns:p14="http://schemas.microsoft.com/office/powerpoint/2010/main" val="1581383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5EFEA94B-4A0D-B96E-844F-5A5C336993D7}"/>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FFDD92FB-F623-648E-9517-280A825679A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C6D9883C-2A69-BB17-A04E-CA30DA4D356F}"/>
              </a:ext>
            </a:extLst>
          </p:cNvPr>
          <p:cNvSpPr>
            <a:spLocks noGrp="1" noChangeArrowheads="1"/>
          </p:cNvSpPr>
          <p:nvPr>
            <p:ph type="sldNum" sz="quarter" idx="12"/>
          </p:nvPr>
        </p:nvSpPr>
        <p:spPr>
          <a:ln/>
        </p:spPr>
        <p:txBody>
          <a:bodyPr/>
          <a:lstStyle>
            <a:lvl1pPr>
              <a:defRPr/>
            </a:lvl1pPr>
          </a:lstStyle>
          <a:p>
            <a:pPr>
              <a:defRPr/>
            </a:pPr>
            <a:fld id="{1536102D-24AA-4C8E-87DD-62F9E23D3E49}" type="slidenum">
              <a:rPr lang="en-GB" altLang="en-US"/>
              <a:pPr>
                <a:defRPr/>
              </a:pPr>
              <a:t>‹#›</a:t>
            </a:fld>
            <a:endParaRPr lang="en-GB" altLang="en-US"/>
          </a:p>
        </p:txBody>
      </p:sp>
    </p:spTree>
    <p:extLst>
      <p:ext uri="{BB962C8B-B14F-4D97-AF65-F5344CB8AC3E}">
        <p14:creationId xmlns:p14="http://schemas.microsoft.com/office/powerpoint/2010/main" val="254799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22C2945-0EB1-63A2-965E-31724FB7F205}"/>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1BBE2E09-B7F3-C178-1F89-B6E0F95FF6C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7C18CF97-0E30-2D96-6EF0-3BA5FBDC2900}"/>
              </a:ext>
            </a:extLst>
          </p:cNvPr>
          <p:cNvSpPr>
            <a:spLocks noGrp="1" noChangeArrowheads="1"/>
          </p:cNvSpPr>
          <p:nvPr>
            <p:ph type="sldNum" sz="quarter" idx="12"/>
          </p:nvPr>
        </p:nvSpPr>
        <p:spPr>
          <a:ln/>
        </p:spPr>
        <p:txBody>
          <a:bodyPr/>
          <a:lstStyle>
            <a:lvl1pPr>
              <a:defRPr/>
            </a:lvl1pPr>
          </a:lstStyle>
          <a:p>
            <a:pPr>
              <a:defRPr/>
            </a:pPr>
            <a:fld id="{E0B1165F-AC1D-4D66-B889-4E3FC43380AF}" type="slidenum">
              <a:rPr lang="en-GB" altLang="en-US"/>
              <a:pPr>
                <a:defRPr/>
              </a:pPr>
              <a:t>‹#›</a:t>
            </a:fld>
            <a:endParaRPr lang="en-GB" altLang="en-US"/>
          </a:p>
        </p:txBody>
      </p:sp>
    </p:spTree>
    <p:extLst>
      <p:ext uri="{BB962C8B-B14F-4D97-AF65-F5344CB8AC3E}">
        <p14:creationId xmlns:p14="http://schemas.microsoft.com/office/powerpoint/2010/main" val="3331546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BF90F27-88C2-ACDE-DDE8-25B76B538616}"/>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DD98D8B0-DD46-AD66-9BA0-8FC6B1DAE68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7AFBF43B-BB4E-3599-37F4-393F661580E7}"/>
              </a:ext>
            </a:extLst>
          </p:cNvPr>
          <p:cNvSpPr>
            <a:spLocks noGrp="1" noChangeArrowheads="1"/>
          </p:cNvSpPr>
          <p:nvPr>
            <p:ph type="sldNum" sz="quarter" idx="12"/>
          </p:nvPr>
        </p:nvSpPr>
        <p:spPr>
          <a:ln/>
        </p:spPr>
        <p:txBody>
          <a:bodyPr/>
          <a:lstStyle>
            <a:lvl1pPr>
              <a:defRPr/>
            </a:lvl1pPr>
          </a:lstStyle>
          <a:p>
            <a:pPr>
              <a:defRPr/>
            </a:pPr>
            <a:fld id="{4E7E921A-13B4-4AA7-9666-D4A90EF2630D}" type="slidenum">
              <a:rPr lang="en-GB" altLang="en-US"/>
              <a:pPr>
                <a:defRPr/>
              </a:pPr>
              <a:t>‹#›</a:t>
            </a:fld>
            <a:endParaRPr lang="en-GB" altLang="en-US"/>
          </a:p>
        </p:txBody>
      </p:sp>
    </p:spTree>
    <p:extLst>
      <p:ext uri="{BB962C8B-B14F-4D97-AF65-F5344CB8AC3E}">
        <p14:creationId xmlns:p14="http://schemas.microsoft.com/office/powerpoint/2010/main" val="47188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9E4A2EC-3F8D-F203-EF2E-5F045910297D}"/>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9C188E4-D795-D172-7D8A-5DA3B512837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A8DE7163-7F87-CF00-D7B7-BC4B8492A2FA}"/>
              </a:ext>
            </a:extLst>
          </p:cNvPr>
          <p:cNvSpPr>
            <a:spLocks noGrp="1" noChangeArrowheads="1"/>
          </p:cNvSpPr>
          <p:nvPr>
            <p:ph type="sldNum" sz="quarter" idx="12"/>
          </p:nvPr>
        </p:nvSpPr>
        <p:spPr>
          <a:ln/>
        </p:spPr>
        <p:txBody>
          <a:bodyPr/>
          <a:lstStyle>
            <a:lvl1pPr>
              <a:defRPr/>
            </a:lvl1pPr>
          </a:lstStyle>
          <a:p>
            <a:pPr>
              <a:defRPr/>
            </a:pPr>
            <a:fld id="{60203DDC-1633-4B01-97E2-5C961CD2C429}" type="slidenum">
              <a:rPr lang="en-GB" altLang="en-US"/>
              <a:pPr>
                <a:defRPr/>
              </a:pPr>
              <a:t>‹#›</a:t>
            </a:fld>
            <a:endParaRPr lang="en-GB" altLang="en-US"/>
          </a:p>
        </p:txBody>
      </p:sp>
    </p:spTree>
    <p:extLst>
      <p:ext uri="{BB962C8B-B14F-4D97-AF65-F5344CB8AC3E}">
        <p14:creationId xmlns:p14="http://schemas.microsoft.com/office/powerpoint/2010/main" val="406595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0B24A28-0B4D-F4AE-2CB7-A07CF612241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8EB42AE5-5AC3-0E98-6B8C-157A99DE8E57}"/>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862705AF-9ED7-7D02-132F-BD029FCFBC6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a:extLst>
              <a:ext uri="{FF2B5EF4-FFF2-40B4-BE49-F238E27FC236}">
                <a16:creationId xmlns:a16="http://schemas.microsoft.com/office/drawing/2014/main" id="{C9C6DE58-6578-433C-EB07-A2FC46C11AA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a:extLst>
              <a:ext uri="{FF2B5EF4-FFF2-40B4-BE49-F238E27FC236}">
                <a16:creationId xmlns:a16="http://schemas.microsoft.com/office/drawing/2014/main" id="{CB948E1A-9B68-AB5A-D73E-7A6A722BEFD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DDAF6A0-5F25-4933-8052-B56D34B1C59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chemeClr val="bg1"/>
            </a:gs>
          </a:gsLst>
          <a:lin ang="5400000" scaled="1"/>
        </a:gra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FB40B82-41D8-B6D0-32E9-D0CDBFC9D75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Rectangle 3">
            <a:extLst>
              <a:ext uri="{FF2B5EF4-FFF2-40B4-BE49-F238E27FC236}">
                <a16:creationId xmlns:a16="http://schemas.microsoft.com/office/drawing/2014/main" id="{66982EAE-7B55-D881-E63D-AC50C616ECF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5DF28516-08FC-7F24-7CBE-F49B7D4EA3E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defRPr>
            </a:lvl1pPr>
          </a:lstStyle>
          <a:p>
            <a:pPr>
              <a:defRPr/>
            </a:pPr>
            <a:endParaRPr lang="en-GB"/>
          </a:p>
        </p:txBody>
      </p:sp>
      <p:sp>
        <p:nvSpPr>
          <p:cNvPr id="1029" name="Rectangle 5">
            <a:extLst>
              <a:ext uri="{FF2B5EF4-FFF2-40B4-BE49-F238E27FC236}">
                <a16:creationId xmlns:a16="http://schemas.microsoft.com/office/drawing/2014/main" id="{4099C552-2DBA-0108-C015-B33695F9B75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defRPr>
            </a:lvl1pPr>
          </a:lstStyle>
          <a:p>
            <a:pPr>
              <a:defRPr/>
            </a:pPr>
            <a:endParaRPr lang="en-GB"/>
          </a:p>
        </p:txBody>
      </p:sp>
      <p:sp>
        <p:nvSpPr>
          <p:cNvPr id="1030" name="Rectangle 6">
            <a:extLst>
              <a:ext uri="{FF2B5EF4-FFF2-40B4-BE49-F238E27FC236}">
                <a16:creationId xmlns:a16="http://schemas.microsoft.com/office/drawing/2014/main" id="{0241AE1D-AA88-98FF-48D1-09C4C51D14B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E6CE4284-73D3-41B3-B37A-C9B8F837A855}"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chemeClr val="bg1"/>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5EFF5B5-6C4D-1B36-A1BB-4F15F66667E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075" name="Rectangle 3">
            <a:extLst>
              <a:ext uri="{FF2B5EF4-FFF2-40B4-BE49-F238E27FC236}">
                <a16:creationId xmlns:a16="http://schemas.microsoft.com/office/drawing/2014/main" id="{FC7AAB8F-F5EB-D3C5-2539-B7D6D240C26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DCBDCFBA-2EE2-EC4A-D4AA-2FB0DF8C7D7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defRPr>
            </a:lvl1pPr>
          </a:lstStyle>
          <a:p>
            <a:pPr>
              <a:defRPr/>
            </a:pPr>
            <a:endParaRPr lang="en-GB"/>
          </a:p>
        </p:txBody>
      </p:sp>
      <p:sp>
        <p:nvSpPr>
          <p:cNvPr id="1029" name="Rectangle 5">
            <a:extLst>
              <a:ext uri="{FF2B5EF4-FFF2-40B4-BE49-F238E27FC236}">
                <a16:creationId xmlns:a16="http://schemas.microsoft.com/office/drawing/2014/main" id="{F85E7CF0-FF27-6F76-5ED6-088DF6A35C7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defRPr>
            </a:lvl1pPr>
          </a:lstStyle>
          <a:p>
            <a:pPr>
              <a:defRPr/>
            </a:pPr>
            <a:endParaRPr lang="en-GB"/>
          </a:p>
        </p:txBody>
      </p:sp>
      <p:sp>
        <p:nvSpPr>
          <p:cNvPr id="1030" name="Rectangle 6">
            <a:extLst>
              <a:ext uri="{FF2B5EF4-FFF2-40B4-BE49-F238E27FC236}">
                <a16:creationId xmlns:a16="http://schemas.microsoft.com/office/drawing/2014/main" id="{2DE52D1C-0FBC-4575-0ADE-9298B373A05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6D9B60E-29CE-4C13-8391-DCBA45C4A8B3}"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chemeClr val="bg1"/>
            </a:gs>
          </a:gsLst>
          <a:lin ang="5400000" scaled="1"/>
        </a:gra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38CFE2E-FC0D-4790-21AF-7A4691568CF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4099" name="Rectangle 3">
            <a:extLst>
              <a:ext uri="{FF2B5EF4-FFF2-40B4-BE49-F238E27FC236}">
                <a16:creationId xmlns:a16="http://schemas.microsoft.com/office/drawing/2014/main" id="{76B9945E-C3D7-B36B-2127-7B4C0134180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87A3EB0E-2ACE-ABD8-C8FB-E297C3B1854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defRPr>
            </a:lvl1pPr>
          </a:lstStyle>
          <a:p>
            <a:pPr>
              <a:defRPr/>
            </a:pPr>
            <a:endParaRPr lang="en-GB"/>
          </a:p>
        </p:txBody>
      </p:sp>
      <p:sp>
        <p:nvSpPr>
          <p:cNvPr id="1029" name="Rectangle 5">
            <a:extLst>
              <a:ext uri="{FF2B5EF4-FFF2-40B4-BE49-F238E27FC236}">
                <a16:creationId xmlns:a16="http://schemas.microsoft.com/office/drawing/2014/main" id="{B1D9B503-F07C-6DAC-8C1A-1EFA4182551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defRPr>
            </a:lvl1pPr>
          </a:lstStyle>
          <a:p>
            <a:pPr>
              <a:defRPr/>
            </a:pPr>
            <a:endParaRPr lang="en-GB"/>
          </a:p>
        </p:txBody>
      </p:sp>
      <p:sp>
        <p:nvSpPr>
          <p:cNvPr id="1030" name="Rectangle 6">
            <a:extLst>
              <a:ext uri="{FF2B5EF4-FFF2-40B4-BE49-F238E27FC236}">
                <a16:creationId xmlns:a16="http://schemas.microsoft.com/office/drawing/2014/main" id="{0053E60F-201A-B149-5943-290535AFA71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56C5BC0C-35F7-43E6-9353-664FB70E02FF}"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CCFF"/>
            </a:gs>
            <a:gs pos="100000">
              <a:schemeClr val="bg1"/>
            </a:gs>
          </a:gsLst>
          <a:lin ang="5400000" scaled="1"/>
        </a:gra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851749D-479D-8CB8-12F8-88E2DACF40D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5123" name="Rectangle 3">
            <a:extLst>
              <a:ext uri="{FF2B5EF4-FFF2-40B4-BE49-F238E27FC236}">
                <a16:creationId xmlns:a16="http://schemas.microsoft.com/office/drawing/2014/main" id="{AB8A0743-FBCF-04BF-B651-15656616ED7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420A9209-AF0B-B0C8-629E-2293D88936B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defRPr>
            </a:lvl1pPr>
          </a:lstStyle>
          <a:p>
            <a:pPr>
              <a:defRPr/>
            </a:pPr>
            <a:endParaRPr lang="en-GB"/>
          </a:p>
        </p:txBody>
      </p:sp>
      <p:sp>
        <p:nvSpPr>
          <p:cNvPr id="1029" name="Rectangle 5">
            <a:extLst>
              <a:ext uri="{FF2B5EF4-FFF2-40B4-BE49-F238E27FC236}">
                <a16:creationId xmlns:a16="http://schemas.microsoft.com/office/drawing/2014/main" id="{EB1F8991-E0E5-DDC8-0206-10A4098DD3DF}"/>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defRPr>
            </a:lvl1pPr>
          </a:lstStyle>
          <a:p>
            <a:pPr>
              <a:defRPr/>
            </a:pPr>
            <a:endParaRPr lang="en-GB"/>
          </a:p>
        </p:txBody>
      </p:sp>
      <p:sp>
        <p:nvSpPr>
          <p:cNvPr id="1030" name="Rectangle 6">
            <a:extLst>
              <a:ext uri="{FF2B5EF4-FFF2-40B4-BE49-F238E27FC236}">
                <a16:creationId xmlns:a16="http://schemas.microsoft.com/office/drawing/2014/main" id="{1CAAE063-3EEF-6B16-FCAC-A47F009669E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4703E2FE-4C7F-4719-92A1-84E5A4E03D9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7.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29.xml"/><Relationship Id="rId6" Type="http://schemas.openxmlformats.org/officeDocument/2006/relationships/image" Target="../media/image5.png"/><Relationship Id="rId11" Type="http://schemas.openxmlformats.org/officeDocument/2006/relationships/image" Target="../media/image33.jpe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png"/><Relationship Id="rId9" Type="http://schemas.openxmlformats.org/officeDocument/2006/relationships/image" Target="../media/image31.jpe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12"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7.png"/><Relationship Id="rId4" Type="http://schemas.openxmlformats.org/officeDocument/2006/relationships/image" Target="../media/image25.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jpe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image" Target="../media/image14.png"/><Relationship Id="rId22"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08A44-C955-3CA5-B96A-D56BDF3D9875}"/>
              </a:ext>
            </a:extLst>
          </p:cNvPr>
          <p:cNvPicPr>
            <a:picLocks noChangeAspect="1"/>
          </p:cNvPicPr>
          <p:nvPr/>
        </p:nvPicPr>
        <p:blipFill>
          <a:blip r:embed="rId2"/>
          <a:srcRect r="58188" b="-1724"/>
          <a:stretch>
            <a:fillRect/>
          </a:stretch>
        </p:blipFill>
        <p:spPr>
          <a:xfrm>
            <a:off x="524313" y="5028247"/>
            <a:ext cx="8095373" cy="1590676"/>
          </a:xfrm>
          <a:prstGeom prst="rect">
            <a:avLst/>
          </a:prstGeom>
        </p:spPr>
      </p:pic>
      <p:sp>
        <p:nvSpPr>
          <p:cNvPr id="6" name="TextBox 5">
            <a:extLst>
              <a:ext uri="{FF2B5EF4-FFF2-40B4-BE49-F238E27FC236}">
                <a16:creationId xmlns:a16="http://schemas.microsoft.com/office/drawing/2014/main" id="{5B3D1DB9-49B6-E1CD-C5DA-8A0AFDFFCB9D}"/>
              </a:ext>
            </a:extLst>
          </p:cNvPr>
          <p:cNvSpPr txBox="1"/>
          <p:nvPr/>
        </p:nvSpPr>
        <p:spPr>
          <a:xfrm>
            <a:off x="262156" y="411480"/>
            <a:ext cx="8619686" cy="1323439"/>
          </a:xfrm>
          <a:prstGeom prst="rect">
            <a:avLst/>
          </a:prstGeom>
          <a:noFill/>
        </p:spPr>
        <p:txBody>
          <a:bodyPr wrap="square" rtlCol="0">
            <a:spAutoFit/>
          </a:bodyPr>
          <a:lstStyle/>
          <a:p>
            <a:pPr algn="ctr"/>
            <a:r>
              <a:rPr lang="en-GB" sz="8000" b="1" dirty="0">
                <a:ln>
                  <a:solidFill>
                    <a:schemeClr val="tx1"/>
                  </a:solidFill>
                </a:ln>
                <a:solidFill>
                  <a:srgbClr val="009900"/>
                </a:solidFill>
                <a:latin typeface="Sassoon Infant Rg"/>
              </a:rPr>
              <a:t>The Upton Schools</a:t>
            </a:r>
          </a:p>
        </p:txBody>
      </p:sp>
      <p:sp>
        <p:nvSpPr>
          <p:cNvPr id="7" name="TextBox 6">
            <a:extLst>
              <a:ext uri="{FF2B5EF4-FFF2-40B4-BE49-F238E27FC236}">
                <a16:creationId xmlns:a16="http://schemas.microsoft.com/office/drawing/2014/main" id="{E8A40786-14A7-D8E5-3D6B-E29A5D20AD9A}"/>
              </a:ext>
            </a:extLst>
          </p:cNvPr>
          <p:cNvSpPr txBox="1"/>
          <p:nvPr/>
        </p:nvSpPr>
        <p:spPr>
          <a:xfrm>
            <a:off x="1405890" y="2228849"/>
            <a:ext cx="6572250" cy="1569660"/>
          </a:xfrm>
          <a:prstGeom prst="rect">
            <a:avLst/>
          </a:prstGeom>
          <a:noFill/>
        </p:spPr>
        <p:txBody>
          <a:bodyPr wrap="square" rtlCol="0">
            <a:spAutoFit/>
          </a:bodyPr>
          <a:lstStyle/>
          <a:p>
            <a:pPr algn="ctr"/>
            <a:r>
              <a:rPr lang="en-GB" sz="6000" dirty="0">
                <a:solidFill>
                  <a:srgbClr val="009900"/>
                </a:solidFill>
              </a:rPr>
              <a:t>Welcome</a:t>
            </a:r>
          </a:p>
          <a:p>
            <a:endParaRPr lang="en-GB" dirty="0"/>
          </a:p>
          <a:p>
            <a:endParaRPr lang="en-GB" dirty="0"/>
          </a:p>
        </p:txBody>
      </p:sp>
      <p:sp>
        <p:nvSpPr>
          <p:cNvPr id="10" name="TextBox 9">
            <a:extLst>
              <a:ext uri="{FF2B5EF4-FFF2-40B4-BE49-F238E27FC236}">
                <a16:creationId xmlns:a16="http://schemas.microsoft.com/office/drawing/2014/main" id="{D900FDCF-FE21-1EC1-7B73-632127293C5A}"/>
              </a:ext>
            </a:extLst>
          </p:cNvPr>
          <p:cNvSpPr txBox="1"/>
          <p:nvPr/>
        </p:nvSpPr>
        <p:spPr>
          <a:xfrm>
            <a:off x="524313" y="4059435"/>
            <a:ext cx="8357529" cy="707886"/>
          </a:xfrm>
          <a:prstGeom prst="rect">
            <a:avLst/>
          </a:prstGeom>
          <a:noFill/>
        </p:spPr>
        <p:txBody>
          <a:bodyPr wrap="square" rtlCol="0">
            <a:spAutoFit/>
          </a:bodyPr>
          <a:lstStyle/>
          <a:p>
            <a:r>
              <a:rPr lang="en-GB" sz="4000" dirty="0"/>
              <a:t>“Belonging, Growth and Excellence”</a:t>
            </a:r>
          </a:p>
        </p:txBody>
      </p:sp>
    </p:spTree>
    <p:extLst>
      <p:ext uri="{BB962C8B-B14F-4D97-AF65-F5344CB8AC3E}">
        <p14:creationId xmlns:p14="http://schemas.microsoft.com/office/powerpoint/2010/main" val="2716007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BD766405-7CC9-6A79-C5C8-000C2DEF9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a:extLst>
              <a:ext uri="{FF2B5EF4-FFF2-40B4-BE49-F238E27FC236}">
                <a16:creationId xmlns:a16="http://schemas.microsoft.com/office/drawing/2014/main" id="{AB47F2A7-25E8-1F9C-B162-4915E2CF7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4">
            <a:extLst>
              <a:ext uri="{FF2B5EF4-FFF2-40B4-BE49-F238E27FC236}">
                <a16:creationId xmlns:a16="http://schemas.microsoft.com/office/drawing/2014/main" id="{DC693B68-58AD-656D-0F18-E3E3226B11B7}"/>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09" name="AutoShape 5">
            <a:extLst>
              <a:ext uri="{FF2B5EF4-FFF2-40B4-BE49-F238E27FC236}">
                <a16:creationId xmlns:a16="http://schemas.microsoft.com/office/drawing/2014/main" id="{268CD201-8613-D2B2-99EF-4F87A9D14D90}"/>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10" name="Text Box 6">
            <a:extLst>
              <a:ext uri="{FF2B5EF4-FFF2-40B4-BE49-F238E27FC236}">
                <a16:creationId xmlns:a16="http://schemas.microsoft.com/office/drawing/2014/main" id="{EFE0128E-0743-C177-0DB0-41B50B03E850}"/>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21511" name="Text Box 7">
            <a:extLst>
              <a:ext uri="{FF2B5EF4-FFF2-40B4-BE49-F238E27FC236}">
                <a16:creationId xmlns:a16="http://schemas.microsoft.com/office/drawing/2014/main" id="{21BDFB1A-C8A3-E5A1-E6B8-47990073ED43}"/>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21512" name="Rectangle 8">
            <a:extLst>
              <a:ext uri="{FF2B5EF4-FFF2-40B4-BE49-F238E27FC236}">
                <a16:creationId xmlns:a16="http://schemas.microsoft.com/office/drawing/2014/main" id="{36B04BB3-5DE7-70A8-A6FD-2B1676A1BF9F}"/>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13" name="Rectangle 9">
            <a:extLst>
              <a:ext uri="{FF2B5EF4-FFF2-40B4-BE49-F238E27FC236}">
                <a16:creationId xmlns:a16="http://schemas.microsoft.com/office/drawing/2014/main" id="{628D7975-931A-8ED0-CF22-FF392DC63C3F}"/>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14" name="Rectangle 10">
            <a:extLst>
              <a:ext uri="{FF2B5EF4-FFF2-40B4-BE49-F238E27FC236}">
                <a16:creationId xmlns:a16="http://schemas.microsoft.com/office/drawing/2014/main" id="{C35F2482-5D68-FB40-3559-35C39DA98156}"/>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15" name="AutoShape 11">
            <a:extLst>
              <a:ext uri="{FF2B5EF4-FFF2-40B4-BE49-F238E27FC236}">
                <a16:creationId xmlns:a16="http://schemas.microsoft.com/office/drawing/2014/main" id="{4C6DDAF4-489F-7378-4CE7-3DBE43D655E3}"/>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1516" name="Picture 12" descr="uis2">
            <a:extLst>
              <a:ext uri="{FF2B5EF4-FFF2-40B4-BE49-F238E27FC236}">
                <a16:creationId xmlns:a16="http://schemas.microsoft.com/office/drawing/2014/main" id="{C7EB3114-5E47-3FD1-96E7-FD9D696B1043}"/>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7" name="Group 13">
            <a:extLst>
              <a:ext uri="{FF2B5EF4-FFF2-40B4-BE49-F238E27FC236}">
                <a16:creationId xmlns:a16="http://schemas.microsoft.com/office/drawing/2014/main" id="{0A25A769-C867-5057-445B-7B70B01D3C90}"/>
              </a:ext>
            </a:extLst>
          </p:cNvPr>
          <p:cNvGrpSpPr>
            <a:grpSpLocks/>
          </p:cNvGrpSpPr>
          <p:nvPr/>
        </p:nvGrpSpPr>
        <p:grpSpPr bwMode="auto">
          <a:xfrm>
            <a:off x="8069263" y="-63500"/>
            <a:ext cx="985837" cy="1019175"/>
            <a:chOff x="1927" y="1480"/>
            <a:chExt cx="1071" cy="1108"/>
          </a:xfrm>
        </p:grpSpPr>
        <p:sp>
          <p:nvSpPr>
            <p:cNvPr id="21524" name="Oval 14">
              <a:extLst>
                <a:ext uri="{FF2B5EF4-FFF2-40B4-BE49-F238E27FC236}">
                  <a16:creationId xmlns:a16="http://schemas.microsoft.com/office/drawing/2014/main" id="{995E219F-2A42-D5D7-9493-54D8D9845A1B}"/>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1525" name="Picture 15" descr="uis logo sharper">
              <a:extLst>
                <a:ext uri="{FF2B5EF4-FFF2-40B4-BE49-F238E27FC236}">
                  <a16:creationId xmlns:a16="http://schemas.microsoft.com/office/drawing/2014/main" id="{8C4E62CE-16E2-D2DE-BC1C-E653E1CEA68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518" name="Picture 14" descr="flower4.gif">
            <a:extLst>
              <a:ext uri="{FF2B5EF4-FFF2-40B4-BE49-F238E27FC236}">
                <a16:creationId xmlns:a16="http://schemas.microsoft.com/office/drawing/2014/main" id="{C510FABE-F281-46B9-B0D2-AB7038AEB11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7" descr="flower7.gif">
            <a:extLst>
              <a:ext uri="{FF2B5EF4-FFF2-40B4-BE49-F238E27FC236}">
                <a16:creationId xmlns:a16="http://schemas.microsoft.com/office/drawing/2014/main" id="{F9A37D9C-C5A8-98F6-D20A-C2F9BF44FF3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8" descr="bumble_bee">
            <a:extLst>
              <a:ext uri="{FF2B5EF4-FFF2-40B4-BE49-F238E27FC236}">
                <a16:creationId xmlns:a16="http://schemas.microsoft.com/office/drawing/2014/main" id="{879260C2-FF8B-2482-DC04-7FD69CE44852}"/>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517525" y="1181100"/>
            <a:ext cx="7921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3" descr="flower3.gif">
            <a:extLst>
              <a:ext uri="{FF2B5EF4-FFF2-40B4-BE49-F238E27FC236}">
                <a16:creationId xmlns:a16="http://schemas.microsoft.com/office/drawing/2014/main" id="{B0958F84-3767-11B4-9D3D-DC28A192817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2" name="Text Box 21">
            <a:extLst>
              <a:ext uri="{FF2B5EF4-FFF2-40B4-BE49-F238E27FC236}">
                <a16:creationId xmlns:a16="http://schemas.microsoft.com/office/drawing/2014/main" id="{33DF2AA2-1E4F-9ADC-38BF-B87B0C0516FE}"/>
              </a:ext>
            </a:extLst>
          </p:cNvPr>
          <p:cNvSpPr txBox="1">
            <a:spLocks noChangeArrowheads="1"/>
          </p:cNvSpPr>
          <p:nvPr/>
        </p:nvSpPr>
        <p:spPr bwMode="auto">
          <a:xfrm>
            <a:off x="1676400" y="1233488"/>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Key Person System</a:t>
            </a:r>
          </a:p>
        </p:txBody>
      </p:sp>
      <p:sp>
        <p:nvSpPr>
          <p:cNvPr id="23" name="TextBox 22">
            <a:extLst>
              <a:ext uri="{FF2B5EF4-FFF2-40B4-BE49-F238E27FC236}">
                <a16:creationId xmlns:a16="http://schemas.microsoft.com/office/drawing/2014/main" id="{FA34E704-FCB6-F6E1-C36B-1B9688D2BE51}"/>
              </a:ext>
            </a:extLst>
          </p:cNvPr>
          <p:cNvSpPr txBox="1"/>
          <p:nvPr/>
        </p:nvSpPr>
        <p:spPr>
          <a:xfrm>
            <a:off x="228600" y="1841500"/>
            <a:ext cx="8702675" cy="4524375"/>
          </a:xfrm>
          <a:prstGeom prst="rect">
            <a:avLst/>
          </a:prstGeom>
          <a:noFill/>
        </p:spPr>
        <p:txBody>
          <a:bodyPr>
            <a:spAutoFit/>
          </a:bodyPr>
          <a:lstStyle/>
          <a:p>
            <a:pPr>
              <a:defRPr/>
            </a:pPr>
            <a:r>
              <a:rPr lang="en-GB" sz="2400" b="1" dirty="0">
                <a:latin typeface="Sassoon Infant Rg" panose="02000503030000020003" pitchFamily="50" charset="0"/>
                <a:cs typeface="Calibri" panose="020F0502020204030204" pitchFamily="34" charset="0"/>
              </a:rPr>
              <a:t>A key person is: </a:t>
            </a:r>
          </a:p>
          <a:p>
            <a:pPr marL="285750" indent="-285750">
              <a:buFont typeface="Arial" panose="020B0604020202020204" pitchFamily="34" charset="0"/>
              <a:buChar char="•"/>
              <a:defRPr/>
            </a:pPr>
            <a:r>
              <a:rPr lang="en-GB" sz="2400" dirty="0">
                <a:latin typeface="Sassoon Infant Rg" panose="02000503030000020003" pitchFamily="50" charset="0"/>
                <a:cs typeface="Calibri" panose="020F0502020204030204" pitchFamily="34" charset="0"/>
              </a:rPr>
              <a:t>a named member of staff to build relationship with the child and parents</a:t>
            </a:r>
          </a:p>
          <a:p>
            <a:pPr marL="285750" indent="-285750">
              <a:buFont typeface="Arial" panose="020B0604020202020204" pitchFamily="34" charset="0"/>
              <a:buChar char="•"/>
              <a:defRPr/>
            </a:pPr>
            <a:r>
              <a:rPr lang="en-GB" sz="2400" dirty="0">
                <a:latin typeface="Sassoon Infant Rg" panose="02000503030000020003" pitchFamily="50" charset="0"/>
                <a:cs typeface="Calibri" panose="020F0502020204030204" pitchFamily="34" charset="0"/>
              </a:rPr>
              <a:t>someone who helps the child become familiar with the provision </a:t>
            </a:r>
          </a:p>
          <a:p>
            <a:pPr marL="285750" indent="-285750">
              <a:buFont typeface="Arial" panose="020B0604020202020204" pitchFamily="34" charset="0"/>
              <a:buChar char="•"/>
              <a:defRPr/>
            </a:pPr>
            <a:r>
              <a:rPr lang="en-GB" sz="2400" dirty="0">
                <a:latin typeface="Sassoon Infant Rg" panose="02000503030000020003" pitchFamily="50" charset="0"/>
                <a:cs typeface="Calibri" panose="020F0502020204030204" pitchFamily="34" charset="0"/>
              </a:rPr>
              <a:t>someone who meets children’s individual needs and care needs (e.g. dressing, toileting etc.) </a:t>
            </a:r>
          </a:p>
          <a:p>
            <a:pPr marL="285750" indent="-285750">
              <a:buFont typeface="Arial" panose="020B0604020202020204" pitchFamily="34" charset="0"/>
              <a:buChar char="•"/>
              <a:defRPr/>
            </a:pPr>
            <a:r>
              <a:rPr lang="en-GB" sz="2400" dirty="0">
                <a:latin typeface="Sassoon Infant Rg" panose="02000503030000020003" pitchFamily="50" charset="0"/>
                <a:cs typeface="Calibri" panose="020F0502020204030204" pitchFamily="34" charset="0"/>
              </a:rPr>
              <a:t>someone who responds sensitively to children’s feelings, ideas and behaviour </a:t>
            </a:r>
          </a:p>
          <a:p>
            <a:pPr>
              <a:defRPr/>
            </a:pPr>
            <a:endParaRPr lang="en-GB" sz="2400" dirty="0">
              <a:latin typeface="Sassoon Infant Rg" panose="02000503030000020003" pitchFamily="50" charset="0"/>
              <a:cs typeface="Calibri" panose="020F0502020204030204" pitchFamily="34" charset="0"/>
            </a:endParaRPr>
          </a:p>
          <a:p>
            <a:pPr algn="ctr">
              <a:defRPr/>
            </a:pPr>
            <a:r>
              <a:rPr lang="en-GB" sz="2400" b="1" i="1" dirty="0">
                <a:latin typeface="Sassoon Infant Rg" panose="02000503030000020003" pitchFamily="50" charset="0"/>
                <a:cs typeface="Calibri" panose="020F0502020204030204" pitchFamily="34" charset="0"/>
              </a:rPr>
              <a:t>Your child’s key person will be either the class teacher or teaching assistant. Unless you are informed otherwise, your child’s key person will be the class teacher.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3A9B6BD0-13B9-245C-07CA-44C4A548B3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a:extLst>
              <a:ext uri="{FF2B5EF4-FFF2-40B4-BE49-F238E27FC236}">
                <a16:creationId xmlns:a16="http://schemas.microsoft.com/office/drawing/2014/main" id="{8FD43D47-9D9D-3B5C-0A3D-4CAB669E0C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4">
            <a:extLst>
              <a:ext uri="{FF2B5EF4-FFF2-40B4-BE49-F238E27FC236}">
                <a16:creationId xmlns:a16="http://schemas.microsoft.com/office/drawing/2014/main" id="{2BECB6AF-3D93-8B7B-75A3-CAF117121598}"/>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7" name="AutoShape 5">
            <a:extLst>
              <a:ext uri="{FF2B5EF4-FFF2-40B4-BE49-F238E27FC236}">
                <a16:creationId xmlns:a16="http://schemas.microsoft.com/office/drawing/2014/main" id="{7764D1D9-D058-C73B-49EA-6C066D4B295A}"/>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8" name="Text Box 6">
            <a:extLst>
              <a:ext uri="{FF2B5EF4-FFF2-40B4-BE49-F238E27FC236}">
                <a16:creationId xmlns:a16="http://schemas.microsoft.com/office/drawing/2014/main" id="{433C4CAD-DD25-3C28-6C49-FBD51E05972C}"/>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23559" name="Text Box 7">
            <a:extLst>
              <a:ext uri="{FF2B5EF4-FFF2-40B4-BE49-F238E27FC236}">
                <a16:creationId xmlns:a16="http://schemas.microsoft.com/office/drawing/2014/main" id="{AF6937F7-4554-0CC3-EA1A-2069A25D20B9}"/>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23560" name="Rectangle 8">
            <a:extLst>
              <a:ext uri="{FF2B5EF4-FFF2-40B4-BE49-F238E27FC236}">
                <a16:creationId xmlns:a16="http://schemas.microsoft.com/office/drawing/2014/main" id="{174C3508-7738-0A43-E420-A4A13170E7CB}"/>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1" name="Rectangle 9">
            <a:extLst>
              <a:ext uri="{FF2B5EF4-FFF2-40B4-BE49-F238E27FC236}">
                <a16:creationId xmlns:a16="http://schemas.microsoft.com/office/drawing/2014/main" id="{4812567C-D2FE-52B8-137F-0B21833B9E5F}"/>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2" name="Rectangle 10">
            <a:extLst>
              <a:ext uri="{FF2B5EF4-FFF2-40B4-BE49-F238E27FC236}">
                <a16:creationId xmlns:a16="http://schemas.microsoft.com/office/drawing/2014/main" id="{AB47CF46-520F-5462-773C-8FE4030D9B62}"/>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63" name="AutoShape 11">
            <a:extLst>
              <a:ext uri="{FF2B5EF4-FFF2-40B4-BE49-F238E27FC236}">
                <a16:creationId xmlns:a16="http://schemas.microsoft.com/office/drawing/2014/main" id="{308AB2AF-A6C7-A4B3-DA90-267007C9E6BC}"/>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3564" name="Picture 12" descr="uis2">
            <a:extLst>
              <a:ext uri="{FF2B5EF4-FFF2-40B4-BE49-F238E27FC236}">
                <a16:creationId xmlns:a16="http://schemas.microsoft.com/office/drawing/2014/main" id="{56DD4C86-9F0D-97A9-4090-A1E3B8A98201}"/>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65" name="Group 13">
            <a:extLst>
              <a:ext uri="{FF2B5EF4-FFF2-40B4-BE49-F238E27FC236}">
                <a16:creationId xmlns:a16="http://schemas.microsoft.com/office/drawing/2014/main" id="{8406FA4B-3F59-5C52-7774-E1233B2B15AF}"/>
              </a:ext>
            </a:extLst>
          </p:cNvPr>
          <p:cNvGrpSpPr>
            <a:grpSpLocks/>
          </p:cNvGrpSpPr>
          <p:nvPr/>
        </p:nvGrpSpPr>
        <p:grpSpPr bwMode="auto">
          <a:xfrm>
            <a:off x="8069263" y="-63500"/>
            <a:ext cx="985837" cy="1019175"/>
            <a:chOff x="1927" y="1480"/>
            <a:chExt cx="1071" cy="1108"/>
          </a:xfrm>
        </p:grpSpPr>
        <p:sp>
          <p:nvSpPr>
            <p:cNvPr id="23572" name="Oval 14">
              <a:extLst>
                <a:ext uri="{FF2B5EF4-FFF2-40B4-BE49-F238E27FC236}">
                  <a16:creationId xmlns:a16="http://schemas.microsoft.com/office/drawing/2014/main" id="{0F4AAE33-DB04-29D3-2C36-019900087FD3}"/>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3573" name="Picture 15" descr="uis logo sharper">
              <a:extLst>
                <a:ext uri="{FF2B5EF4-FFF2-40B4-BE49-F238E27FC236}">
                  <a16:creationId xmlns:a16="http://schemas.microsoft.com/office/drawing/2014/main" id="{D415BD5A-B9AE-8465-9BA9-E62B5EB1D81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566" name="Picture 14" descr="flower4.gif">
            <a:extLst>
              <a:ext uri="{FF2B5EF4-FFF2-40B4-BE49-F238E27FC236}">
                <a16:creationId xmlns:a16="http://schemas.microsoft.com/office/drawing/2014/main" id="{D3A0B2DF-A022-41D7-FACF-05750FC4248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17" descr="flower7.gif">
            <a:extLst>
              <a:ext uri="{FF2B5EF4-FFF2-40B4-BE49-F238E27FC236}">
                <a16:creationId xmlns:a16="http://schemas.microsoft.com/office/drawing/2014/main" id="{3F41A339-1EAF-4B3D-BAA5-B3D2BC98B36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13" descr="flower3.gif">
            <a:extLst>
              <a:ext uri="{FF2B5EF4-FFF2-40B4-BE49-F238E27FC236}">
                <a16:creationId xmlns:a16="http://schemas.microsoft.com/office/drawing/2014/main" id="{C67D1AA8-E0F2-21EA-FEE8-3748C1C8B6D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9" name="Rectangle 1">
            <a:extLst>
              <a:ext uri="{FF2B5EF4-FFF2-40B4-BE49-F238E27FC236}">
                <a16:creationId xmlns:a16="http://schemas.microsoft.com/office/drawing/2014/main" id="{2A94ADB5-83AC-C1E5-7F1E-DFFD4DB5A544}"/>
              </a:ext>
            </a:extLst>
          </p:cNvPr>
          <p:cNvSpPr>
            <a:spLocks noChangeArrowheads="1"/>
          </p:cNvSpPr>
          <p:nvPr/>
        </p:nvSpPr>
        <p:spPr bwMode="auto">
          <a:xfrm>
            <a:off x="576263" y="1855788"/>
            <a:ext cx="8172450" cy="666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GB" altLang="en-US" sz="2500" dirty="0">
                <a:latin typeface="Sassoon Infant Rg" pitchFamily="50" charset="0"/>
              </a:rPr>
              <a:t>An Online learning journal system.</a:t>
            </a:r>
          </a:p>
          <a:p>
            <a:r>
              <a:rPr lang="en-GB" altLang="en-US" sz="2500" dirty="0">
                <a:latin typeface="Sassoon Infant Rg" pitchFamily="50" charset="0"/>
              </a:rPr>
              <a:t>Staff record children’s ‘wow moments’ and activities onto a secure online server.</a:t>
            </a:r>
          </a:p>
          <a:p>
            <a:r>
              <a:rPr lang="en-GB" altLang="en-US" sz="2500" dirty="0">
                <a:latin typeface="Sassoon Infant Rg" pitchFamily="50" charset="0"/>
              </a:rPr>
              <a:t>Parents can view their child’s journal on mobile devices and on their home computers and can make observations of their own using a secure login system.</a:t>
            </a:r>
          </a:p>
          <a:p>
            <a:r>
              <a:rPr lang="en-GB" altLang="en-US" sz="2500" dirty="0">
                <a:latin typeface="Sassoon Infant Rg" pitchFamily="50" charset="0"/>
              </a:rPr>
              <a:t>Observations are uploaded by your class teacher and </a:t>
            </a:r>
            <a:r>
              <a:rPr lang="en-GB" altLang="en-US" sz="2500" dirty="0" err="1">
                <a:latin typeface="Sassoon Infant Rg" pitchFamily="50" charset="0"/>
              </a:rPr>
              <a:t>TAs.</a:t>
            </a:r>
            <a:endParaRPr lang="en-GB" altLang="en-US" sz="1000" dirty="0">
              <a:latin typeface="Sassoon Infant Rg" pitchFamily="50" charset="0"/>
            </a:endParaRPr>
          </a:p>
          <a:p>
            <a:r>
              <a:rPr lang="en-GB" altLang="en-US" sz="2500" dirty="0">
                <a:latin typeface="Sassoon Infant Rg" pitchFamily="50" charset="0"/>
              </a:rPr>
              <a:t>Please read and return the Tapestry user agreement– If you have any questions or queries please ask a member of the Reception Team. </a:t>
            </a:r>
            <a:endParaRPr lang="en-GB" altLang="en-US" sz="3600" dirty="0">
              <a:latin typeface="Sassoon Infant Rg" pitchFamily="50" charset="0"/>
            </a:endParaRPr>
          </a:p>
          <a:p>
            <a:pPr algn="ctr" eaLnBrk="1" hangingPunct="1">
              <a:spcBef>
                <a:spcPct val="0"/>
              </a:spcBef>
              <a:buFontTx/>
              <a:buNone/>
            </a:pPr>
            <a:endParaRPr lang="en-GB" altLang="en-US" sz="3600" b="1" dirty="0">
              <a:latin typeface="Bradley Hand ITC" panose="03070402050302030203" pitchFamily="66" charset="0"/>
            </a:endParaRPr>
          </a:p>
          <a:p>
            <a:pPr algn="ctr" eaLnBrk="1" hangingPunct="1">
              <a:spcBef>
                <a:spcPct val="0"/>
              </a:spcBef>
              <a:buFontTx/>
              <a:buNone/>
            </a:pPr>
            <a:endParaRPr lang="en-GB" altLang="en-US" sz="2800" dirty="0">
              <a:latin typeface="Bradley Hand ITC" panose="03070402050302030203" pitchFamily="66" charset="0"/>
            </a:endParaRPr>
          </a:p>
          <a:p>
            <a:pPr>
              <a:spcBef>
                <a:spcPct val="0"/>
              </a:spcBef>
              <a:buFontTx/>
              <a:buNone/>
            </a:pPr>
            <a:endParaRPr lang="en-GB" altLang="en-US" sz="2400" dirty="0"/>
          </a:p>
          <a:p>
            <a:pPr eaLnBrk="1" hangingPunct="1">
              <a:spcBef>
                <a:spcPct val="0"/>
              </a:spcBef>
              <a:buFontTx/>
              <a:buNone/>
            </a:pPr>
            <a:endParaRPr lang="en-GB" altLang="en-US" sz="2400" b="1" dirty="0">
              <a:latin typeface="Bradley Hand ITC" panose="03070402050302030203" pitchFamily="66" charset="0"/>
            </a:endParaRPr>
          </a:p>
          <a:p>
            <a:pPr algn="ctr" eaLnBrk="1" hangingPunct="1">
              <a:spcBef>
                <a:spcPct val="0"/>
              </a:spcBef>
              <a:buFontTx/>
              <a:buNone/>
            </a:pPr>
            <a:endParaRPr lang="en-GB" altLang="en-US" sz="1800" dirty="0"/>
          </a:p>
          <a:p>
            <a:pPr algn="ctr" eaLnBrk="1" hangingPunct="1">
              <a:spcBef>
                <a:spcPct val="50000"/>
              </a:spcBef>
              <a:buFontTx/>
              <a:buNone/>
            </a:pPr>
            <a:r>
              <a:rPr lang="en-GB" altLang="en-US" sz="1800" dirty="0">
                <a:solidFill>
                  <a:srgbClr val="009900"/>
                </a:solidFill>
              </a:rPr>
              <a:t>                 </a:t>
            </a:r>
            <a:r>
              <a:rPr lang="en-GB" altLang="en-US" sz="1800" b="1" dirty="0">
                <a:solidFill>
                  <a:srgbClr val="FF0000"/>
                </a:solidFill>
                <a:latin typeface="VAGRounded BT" pitchFamily="34" charset="0"/>
              </a:rPr>
              <a:t>		</a:t>
            </a:r>
          </a:p>
        </p:txBody>
      </p:sp>
      <p:sp>
        <p:nvSpPr>
          <p:cNvPr id="23570" name="Text Box 21">
            <a:extLst>
              <a:ext uri="{FF2B5EF4-FFF2-40B4-BE49-F238E27FC236}">
                <a16:creationId xmlns:a16="http://schemas.microsoft.com/office/drawing/2014/main" id="{0315E218-205A-9A55-D851-B2B652255CE3}"/>
              </a:ext>
            </a:extLst>
          </p:cNvPr>
          <p:cNvSpPr txBox="1">
            <a:spLocks noChangeArrowheads="1"/>
          </p:cNvSpPr>
          <p:nvPr/>
        </p:nvSpPr>
        <p:spPr bwMode="auto">
          <a:xfrm>
            <a:off x="1854200" y="1154113"/>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Tapestry</a:t>
            </a:r>
            <a:r>
              <a:rPr lang="en-GB" altLang="en-US" sz="4000">
                <a:solidFill>
                  <a:srgbClr val="FFFFFF"/>
                </a:solidFill>
                <a:latin typeface="VAGRounded BT" pitchFamily="34" charset="0"/>
              </a:rPr>
              <a:t> </a:t>
            </a:r>
          </a:p>
        </p:txBody>
      </p:sp>
      <p:pic>
        <p:nvPicPr>
          <p:cNvPr id="23571" name="Picture 3">
            <a:extLst>
              <a:ext uri="{FF2B5EF4-FFF2-40B4-BE49-F238E27FC236}">
                <a16:creationId xmlns:a16="http://schemas.microsoft.com/office/drawing/2014/main" id="{A729A348-3261-A599-B502-23D1CDC45C7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53238" y="722313"/>
            <a:ext cx="14192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498542D0-353F-7AD1-7021-919EF36546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a:extLst>
              <a:ext uri="{FF2B5EF4-FFF2-40B4-BE49-F238E27FC236}">
                <a16:creationId xmlns:a16="http://schemas.microsoft.com/office/drawing/2014/main" id="{E11D4813-DADA-53FC-AE64-1E741AEC0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a:extLst>
              <a:ext uri="{FF2B5EF4-FFF2-40B4-BE49-F238E27FC236}">
                <a16:creationId xmlns:a16="http://schemas.microsoft.com/office/drawing/2014/main" id="{973F2C07-C096-6334-5C0D-72DFA1375704}"/>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25605" name="AutoShape 5">
            <a:extLst>
              <a:ext uri="{FF2B5EF4-FFF2-40B4-BE49-F238E27FC236}">
                <a16:creationId xmlns:a16="http://schemas.microsoft.com/office/drawing/2014/main" id="{AB4E5827-8DD0-4395-D87B-80CB8A9B5642}"/>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25606" name="Text Box 6">
            <a:extLst>
              <a:ext uri="{FF2B5EF4-FFF2-40B4-BE49-F238E27FC236}">
                <a16:creationId xmlns:a16="http://schemas.microsoft.com/office/drawing/2014/main" id="{632E2F79-7B1F-7C6C-E56E-236EAADB67C7}"/>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25607" name="Text Box 7">
            <a:extLst>
              <a:ext uri="{FF2B5EF4-FFF2-40B4-BE49-F238E27FC236}">
                <a16:creationId xmlns:a16="http://schemas.microsoft.com/office/drawing/2014/main" id="{D2A932EC-E1DC-CEF0-3958-E85B5973B74F}"/>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25608" name="Rectangle 8">
            <a:extLst>
              <a:ext uri="{FF2B5EF4-FFF2-40B4-BE49-F238E27FC236}">
                <a16:creationId xmlns:a16="http://schemas.microsoft.com/office/drawing/2014/main" id="{4C436688-B501-4691-2405-8B0CFDEBE558}"/>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25609" name="Rectangle 9">
            <a:extLst>
              <a:ext uri="{FF2B5EF4-FFF2-40B4-BE49-F238E27FC236}">
                <a16:creationId xmlns:a16="http://schemas.microsoft.com/office/drawing/2014/main" id="{14C1116B-BB43-F32C-8E07-096FA75EB863}"/>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25610" name="Rectangle 10">
            <a:extLst>
              <a:ext uri="{FF2B5EF4-FFF2-40B4-BE49-F238E27FC236}">
                <a16:creationId xmlns:a16="http://schemas.microsoft.com/office/drawing/2014/main" id="{58A419C1-6AF5-31B4-AB9C-682D3A585BA8}"/>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25611" name="AutoShape 11">
            <a:extLst>
              <a:ext uri="{FF2B5EF4-FFF2-40B4-BE49-F238E27FC236}">
                <a16:creationId xmlns:a16="http://schemas.microsoft.com/office/drawing/2014/main" id="{F4DD01E6-4391-F003-62AB-2480BBE293ED}"/>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25612" name="Picture 12" descr="uis2">
            <a:extLst>
              <a:ext uri="{FF2B5EF4-FFF2-40B4-BE49-F238E27FC236}">
                <a16:creationId xmlns:a16="http://schemas.microsoft.com/office/drawing/2014/main" id="{86CB135B-DA6F-7A9B-4852-361FDCA3C2AC}"/>
              </a:ext>
            </a:extLst>
          </p:cNvPr>
          <p:cNvPicPr>
            <a:picLocks noChangeAspect="1" noChangeArrowheads="1"/>
          </p:cNvPicPr>
          <p:nvPr/>
        </p:nvPicPr>
        <p:blipFill>
          <a:blip r:embed="rId4">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13" name="Group 13">
            <a:extLst>
              <a:ext uri="{FF2B5EF4-FFF2-40B4-BE49-F238E27FC236}">
                <a16:creationId xmlns:a16="http://schemas.microsoft.com/office/drawing/2014/main" id="{A8FE4638-7372-7BF7-1FBD-97B335A35277}"/>
              </a:ext>
            </a:extLst>
          </p:cNvPr>
          <p:cNvGrpSpPr>
            <a:grpSpLocks/>
          </p:cNvGrpSpPr>
          <p:nvPr/>
        </p:nvGrpSpPr>
        <p:grpSpPr bwMode="auto">
          <a:xfrm>
            <a:off x="8069263" y="-63500"/>
            <a:ext cx="985837" cy="1019175"/>
            <a:chOff x="1927" y="1480"/>
            <a:chExt cx="1071" cy="1108"/>
          </a:xfrm>
        </p:grpSpPr>
        <p:sp>
          <p:nvSpPr>
            <p:cNvPr id="25627" name="Oval 14">
              <a:extLst>
                <a:ext uri="{FF2B5EF4-FFF2-40B4-BE49-F238E27FC236}">
                  <a16:creationId xmlns:a16="http://schemas.microsoft.com/office/drawing/2014/main" id="{436C9D4D-DD08-7561-D6C5-255718EBB519}"/>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25628" name="Picture 15" descr="uis logo sharper">
              <a:extLst>
                <a:ext uri="{FF2B5EF4-FFF2-40B4-BE49-F238E27FC236}">
                  <a16:creationId xmlns:a16="http://schemas.microsoft.com/office/drawing/2014/main" id="{19B32B65-D4D0-271E-F332-918CDE19964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614" name="Picture 14" descr="flower4.gif">
            <a:extLst>
              <a:ext uri="{FF2B5EF4-FFF2-40B4-BE49-F238E27FC236}">
                <a16:creationId xmlns:a16="http://schemas.microsoft.com/office/drawing/2014/main" id="{DE7E599C-7495-F2D3-492E-E32DD88B8B4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17" descr="flower7.gif">
            <a:extLst>
              <a:ext uri="{FF2B5EF4-FFF2-40B4-BE49-F238E27FC236}">
                <a16:creationId xmlns:a16="http://schemas.microsoft.com/office/drawing/2014/main" id="{08D6C711-73C6-D5E5-AE94-B47A1F0466E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6" name="Picture 13" descr="flower3.gif">
            <a:extLst>
              <a:ext uri="{FF2B5EF4-FFF2-40B4-BE49-F238E27FC236}">
                <a16:creationId xmlns:a16="http://schemas.microsoft.com/office/drawing/2014/main" id="{01994288-0250-3EEF-8B9A-501E7F023F1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17" name="Group 20">
            <a:extLst>
              <a:ext uri="{FF2B5EF4-FFF2-40B4-BE49-F238E27FC236}">
                <a16:creationId xmlns:a16="http://schemas.microsoft.com/office/drawing/2014/main" id="{EF8C4EC0-52B2-A953-2FD2-AA176093BF28}"/>
              </a:ext>
            </a:extLst>
          </p:cNvPr>
          <p:cNvGrpSpPr>
            <a:grpSpLocks/>
          </p:cNvGrpSpPr>
          <p:nvPr/>
        </p:nvGrpSpPr>
        <p:grpSpPr bwMode="auto">
          <a:xfrm>
            <a:off x="1543050" y="966788"/>
            <a:ext cx="5756275" cy="769937"/>
            <a:chOff x="966" y="1053"/>
            <a:chExt cx="3626" cy="485"/>
          </a:xfrm>
        </p:grpSpPr>
        <p:sp>
          <p:nvSpPr>
            <p:cNvPr id="25625" name="Text Box 21">
              <a:extLst>
                <a:ext uri="{FF2B5EF4-FFF2-40B4-BE49-F238E27FC236}">
                  <a16:creationId xmlns:a16="http://schemas.microsoft.com/office/drawing/2014/main" id="{C657B6D9-CE10-BDEA-2588-DA8A2609AE14}"/>
                </a:ext>
              </a:extLst>
            </p:cNvPr>
            <p:cNvSpPr txBox="1">
              <a:spLocks noChangeArrowheads="1"/>
            </p:cNvSpPr>
            <p:nvPr/>
          </p:nvSpPr>
          <p:spPr bwMode="auto">
            <a:xfrm>
              <a:off x="975" y="1071"/>
              <a:ext cx="36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FFFFFF"/>
                  </a:solidFill>
                  <a:latin typeface="VAGRounded BT" pitchFamily="34" charset="0"/>
                </a:rPr>
                <a:t>Uniform</a:t>
              </a:r>
            </a:p>
          </p:txBody>
        </p:sp>
        <p:sp>
          <p:nvSpPr>
            <p:cNvPr id="25626" name="Text Box 22">
              <a:extLst>
                <a:ext uri="{FF2B5EF4-FFF2-40B4-BE49-F238E27FC236}">
                  <a16:creationId xmlns:a16="http://schemas.microsoft.com/office/drawing/2014/main" id="{506E7D4E-0D90-2A5D-3C64-B51D54BC2D49}"/>
                </a:ext>
              </a:extLst>
            </p:cNvPr>
            <p:cNvSpPr txBox="1">
              <a:spLocks noChangeArrowheads="1"/>
            </p:cNvSpPr>
            <p:nvPr/>
          </p:nvSpPr>
          <p:spPr bwMode="auto">
            <a:xfrm>
              <a:off x="966" y="1053"/>
              <a:ext cx="3617"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400">
                  <a:solidFill>
                    <a:srgbClr val="0000FF"/>
                  </a:solidFill>
                  <a:latin typeface="Sassoon Infant Rg" pitchFamily="50" charset="0"/>
                </a:rPr>
                <a:t>Uniform</a:t>
              </a:r>
            </a:p>
          </p:txBody>
        </p:sp>
      </p:grpSp>
      <p:sp>
        <p:nvSpPr>
          <p:cNvPr id="25618" name="Text Box 23">
            <a:extLst>
              <a:ext uri="{FF2B5EF4-FFF2-40B4-BE49-F238E27FC236}">
                <a16:creationId xmlns:a16="http://schemas.microsoft.com/office/drawing/2014/main" id="{9B499BAA-AE4D-B4A5-2F9C-A7C6BEAFD776}"/>
              </a:ext>
            </a:extLst>
          </p:cNvPr>
          <p:cNvSpPr txBox="1">
            <a:spLocks noChangeArrowheads="1"/>
          </p:cNvSpPr>
          <p:nvPr/>
        </p:nvSpPr>
        <p:spPr bwMode="auto">
          <a:xfrm>
            <a:off x="438150" y="1638300"/>
            <a:ext cx="4202113"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2400" dirty="0">
                <a:solidFill>
                  <a:srgbClr val="000000"/>
                </a:solidFill>
                <a:latin typeface="Sassoon Infant Rg" pitchFamily="50" charset="0"/>
              </a:rPr>
              <a:t>School Uniform </a:t>
            </a:r>
            <a:r>
              <a:rPr lang="en-GB" altLang="en-US" sz="2400" b="1" dirty="0">
                <a:solidFill>
                  <a:srgbClr val="FF0000"/>
                </a:solidFill>
                <a:latin typeface="Sassoon Infant Rg" pitchFamily="50" charset="0"/>
              </a:rPr>
              <a:t>	</a:t>
            </a:r>
          </a:p>
          <a:p>
            <a:pPr eaLnBrk="1" hangingPunct="1">
              <a:spcBef>
                <a:spcPct val="50000"/>
              </a:spcBef>
              <a:buFontTx/>
              <a:buNone/>
            </a:pPr>
            <a:r>
              <a:rPr lang="en-GB" altLang="en-US" sz="2000" dirty="0">
                <a:solidFill>
                  <a:srgbClr val="0000FF"/>
                </a:solidFill>
                <a:latin typeface="Sassoon Infant Rg" pitchFamily="50" charset="0"/>
              </a:rPr>
              <a:t>Grey trousers/skirts/pinafores</a:t>
            </a:r>
          </a:p>
          <a:p>
            <a:pPr eaLnBrk="1" hangingPunct="1">
              <a:spcBef>
                <a:spcPct val="50000"/>
              </a:spcBef>
              <a:buFontTx/>
              <a:buNone/>
            </a:pPr>
            <a:r>
              <a:rPr lang="en-GB" altLang="en-US" sz="2000" dirty="0">
                <a:solidFill>
                  <a:srgbClr val="0000FF"/>
                </a:solidFill>
                <a:latin typeface="Sassoon Infant Rg" pitchFamily="50" charset="0"/>
              </a:rPr>
              <a:t>White shirt/blouse/polo shirt</a:t>
            </a:r>
          </a:p>
          <a:p>
            <a:pPr eaLnBrk="1" hangingPunct="1">
              <a:spcBef>
                <a:spcPct val="50000"/>
              </a:spcBef>
              <a:buFontTx/>
              <a:buNone/>
            </a:pPr>
            <a:r>
              <a:rPr lang="en-GB" altLang="en-US" sz="2000" dirty="0">
                <a:solidFill>
                  <a:srgbClr val="0000FF"/>
                </a:solidFill>
                <a:latin typeface="Sassoon Infant Rg" pitchFamily="50" charset="0"/>
              </a:rPr>
              <a:t>U.I.S. sweatshirt / cardigan / fleece</a:t>
            </a:r>
          </a:p>
          <a:p>
            <a:pPr eaLnBrk="1" hangingPunct="1">
              <a:spcBef>
                <a:spcPct val="50000"/>
              </a:spcBef>
              <a:buFontTx/>
              <a:buNone/>
            </a:pPr>
            <a:r>
              <a:rPr lang="en-GB" altLang="en-US" sz="2000" dirty="0">
                <a:solidFill>
                  <a:srgbClr val="0000FF"/>
                </a:solidFill>
                <a:latin typeface="Sassoon Infant Rg" pitchFamily="50" charset="0"/>
              </a:rPr>
              <a:t>Black, sensible shoes – no laces please </a:t>
            </a:r>
            <a:r>
              <a:rPr lang="en-GB" altLang="en-US" sz="2000" dirty="0">
                <a:solidFill>
                  <a:srgbClr val="0000FF"/>
                </a:solidFill>
                <a:latin typeface="Sassoon Infant Rg" pitchFamily="50" charset="0"/>
                <a:sym typeface="Wingdings" panose="05000000000000000000" pitchFamily="2" charset="2"/>
              </a:rPr>
              <a:t> </a:t>
            </a:r>
            <a:endParaRPr lang="en-GB" altLang="en-US" sz="2000" dirty="0">
              <a:solidFill>
                <a:srgbClr val="0000FF"/>
              </a:solidFill>
              <a:latin typeface="Sassoon Infant Rg" pitchFamily="50" charset="0"/>
            </a:endParaRPr>
          </a:p>
          <a:p>
            <a:pPr eaLnBrk="1" hangingPunct="1">
              <a:spcBef>
                <a:spcPct val="50000"/>
              </a:spcBef>
              <a:buFontTx/>
              <a:buNone/>
            </a:pPr>
            <a:r>
              <a:rPr lang="en-GB" altLang="en-US" sz="2000" dirty="0">
                <a:solidFill>
                  <a:srgbClr val="0000FF"/>
                </a:solidFill>
                <a:latin typeface="Sassoon Infant Rg" pitchFamily="50" charset="0"/>
              </a:rPr>
              <a:t>Black / grey / white socks or tights</a:t>
            </a:r>
          </a:p>
          <a:p>
            <a:pPr eaLnBrk="1" hangingPunct="1">
              <a:spcBef>
                <a:spcPct val="50000"/>
              </a:spcBef>
              <a:buFontTx/>
              <a:buNone/>
            </a:pPr>
            <a:r>
              <a:rPr lang="en-GB" altLang="en-US" sz="2000" dirty="0">
                <a:solidFill>
                  <a:srgbClr val="0000FF"/>
                </a:solidFill>
                <a:latin typeface="Sassoon Infant Rg" pitchFamily="50" charset="0"/>
              </a:rPr>
              <a:t>A warm weatherproof coat – Please help you child practise putting on and zipping up their new school coat. </a:t>
            </a:r>
          </a:p>
          <a:p>
            <a:pPr eaLnBrk="1" hangingPunct="1">
              <a:spcBef>
                <a:spcPct val="50000"/>
              </a:spcBef>
              <a:buFontTx/>
              <a:buNone/>
            </a:pPr>
            <a:r>
              <a:rPr lang="en-GB" altLang="en-US" sz="2000" dirty="0">
                <a:solidFill>
                  <a:srgbClr val="0000FF"/>
                </a:solidFill>
                <a:latin typeface="Sassoon Infant Rg" pitchFamily="50" charset="0"/>
              </a:rPr>
              <a:t>Book bags</a:t>
            </a:r>
          </a:p>
          <a:p>
            <a:pPr eaLnBrk="1" hangingPunct="1">
              <a:spcBef>
                <a:spcPct val="50000"/>
              </a:spcBef>
              <a:buFontTx/>
              <a:buNone/>
            </a:pPr>
            <a:endParaRPr lang="en-GB" altLang="en-US" sz="2100" dirty="0">
              <a:solidFill>
                <a:srgbClr val="0000FF"/>
              </a:solidFill>
              <a:latin typeface="VAGRounded BT" pitchFamily="34" charset="0"/>
            </a:endParaRPr>
          </a:p>
          <a:p>
            <a:pPr eaLnBrk="1" hangingPunct="1">
              <a:spcBef>
                <a:spcPct val="50000"/>
              </a:spcBef>
              <a:buFontTx/>
              <a:buNone/>
            </a:pPr>
            <a:endParaRPr lang="en-GB" altLang="en-US" sz="2100" dirty="0">
              <a:solidFill>
                <a:srgbClr val="0000FF"/>
              </a:solidFill>
              <a:latin typeface="VAGRounded BT" pitchFamily="34" charset="0"/>
            </a:endParaRPr>
          </a:p>
          <a:p>
            <a:pPr eaLnBrk="1" hangingPunct="1">
              <a:spcBef>
                <a:spcPct val="50000"/>
              </a:spcBef>
              <a:buFontTx/>
              <a:buNone/>
            </a:pPr>
            <a:r>
              <a:rPr lang="en-GB" altLang="en-US" sz="2100" dirty="0">
                <a:solidFill>
                  <a:srgbClr val="0000FF"/>
                </a:solidFill>
                <a:latin typeface="VAGRounded BT" pitchFamily="34" charset="0"/>
              </a:rPr>
              <a:t> </a:t>
            </a:r>
          </a:p>
          <a:p>
            <a:pPr eaLnBrk="1" hangingPunct="1">
              <a:spcBef>
                <a:spcPct val="50000"/>
              </a:spcBef>
              <a:buFontTx/>
              <a:buNone/>
            </a:pPr>
            <a:endParaRPr lang="en-GB" altLang="en-US" sz="2100" dirty="0">
              <a:solidFill>
                <a:srgbClr val="0000FF"/>
              </a:solidFill>
              <a:latin typeface="VAGRounded BT" pitchFamily="34" charset="0"/>
            </a:endParaRPr>
          </a:p>
        </p:txBody>
      </p:sp>
      <p:pic>
        <p:nvPicPr>
          <p:cNvPr id="25619" name="Picture 26" descr="Image result for pe kit uniform">
            <a:extLst>
              <a:ext uri="{FF2B5EF4-FFF2-40B4-BE49-F238E27FC236}">
                <a16:creationId xmlns:a16="http://schemas.microsoft.com/office/drawing/2014/main" id="{E9E153E7-C595-AED2-A68C-BAFFE83715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0003" b="22092"/>
          <a:stretch>
            <a:fillRect/>
          </a:stretch>
        </p:blipFill>
        <p:spPr bwMode="auto">
          <a:xfrm>
            <a:off x="7981950" y="1171575"/>
            <a:ext cx="8636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0" name="Text Box 23">
            <a:extLst>
              <a:ext uri="{FF2B5EF4-FFF2-40B4-BE49-F238E27FC236}">
                <a16:creationId xmlns:a16="http://schemas.microsoft.com/office/drawing/2014/main" id="{22A47705-FD4F-5C11-9CD8-439761B56AD8}"/>
              </a:ext>
            </a:extLst>
          </p:cNvPr>
          <p:cNvSpPr txBox="1">
            <a:spLocks noChangeArrowheads="1"/>
          </p:cNvSpPr>
          <p:nvPr/>
        </p:nvSpPr>
        <p:spPr bwMode="auto">
          <a:xfrm>
            <a:off x="4887913" y="1638300"/>
            <a:ext cx="4160837" cy="5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2400" dirty="0">
                <a:solidFill>
                  <a:srgbClr val="000000"/>
                </a:solidFill>
                <a:latin typeface="Sassoon Infant Rg" pitchFamily="50" charset="0"/>
              </a:rPr>
              <a:t>PE Kit</a:t>
            </a:r>
          </a:p>
          <a:p>
            <a:pPr eaLnBrk="1" hangingPunct="1">
              <a:spcBef>
                <a:spcPct val="50000"/>
              </a:spcBef>
              <a:buFontTx/>
              <a:buNone/>
            </a:pPr>
            <a:r>
              <a:rPr lang="en-GB" altLang="en-US" sz="2100" dirty="0">
                <a:solidFill>
                  <a:srgbClr val="FF0000"/>
                </a:solidFill>
                <a:latin typeface="Sassoon Infant Rg" pitchFamily="50" charset="0"/>
              </a:rPr>
              <a:t>Black shorts</a:t>
            </a:r>
          </a:p>
          <a:p>
            <a:pPr eaLnBrk="1" hangingPunct="1">
              <a:spcBef>
                <a:spcPct val="50000"/>
              </a:spcBef>
              <a:buFontTx/>
              <a:buNone/>
            </a:pPr>
            <a:r>
              <a:rPr lang="en-GB" altLang="en-US" sz="2100" dirty="0">
                <a:solidFill>
                  <a:srgbClr val="FF0000"/>
                </a:solidFill>
                <a:latin typeface="Sassoon Infant Rg" pitchFamily="50" charset="0"/>
              </a:rPr>
              <a:t>White, blue, red or yellow t-shirt or U.I.S. t-shirt</a:t>
            </a:r>
          </a:p>
          <a:p>
            <a:pPr eaLnBrk="1" hangingPunct="1">
              <a:spcBef>
                <a:spcPct val="50000"/>
              </a:spcBef>
              <a:buFontTx/>
              <a:buNone/>
            </a:pPr>
            <a:r>
              <a:rPr lang="en-GB" altLang="en-US" sz="2100" dirty="0">
                <a:solidFill>
                  <a:srgbClr val="FF0000"/>
                </a:solidFill>
                <a:latin typeface="Sassoon Infant Rg" pitchFamily="50" charset="0"/>
              </a:rPr>
              <a:t>Trainers</a:t>
            </a:r>
          </a:p>
          <a:p>
            <a:pPr eaLnBrk="1" hangingPunct="1">
              <a:spcBef>
                <a:spcPct val="50000"/>
              </a:spcBef>
              <a:buFontTx/>
              <a:buNone/>
            </a:pPr>
            <a:r>
              <a:rPr lang="en-GB" altLang="en-US" sz="2100" dirty="0">
                <a:solidFill>
                  <a:srgbClr val="FF0000"/>
                </a:solidFill>
                <a:latin typeface="Sassoon Infant Rg" pitchFamily="50" charset="0"/>
              </a:rPr>
              <a:t>Tracksuit bottoms - The children go outside in all weathers so please provide them with warm trousers to wear. </a:t>
            </a:r>
          </a:p>
          <a:p>
            <a:pPr eaLnBrk="1" hangingPunct="1">
              <a:spcBef>
                <a:spcPct val="50000"/>
              </a:spcBef>
              <a:buFontTx/>
              <a:buNone/>
            </a:pPr>
            <a:r>
              <a:rPr lang="en-GB" altLang="en-US" sz="2100" b="1" dirty="0">
                <a:solidFill>
                  <a:srgbClr val="FF0000"/>
                </a:solidFill>
                <a:latin typeface="Sassoon Infant Rg" pitchFamily="50" charset="0"/>
              </a:rPr>
              <a:t>The children will come to school wearing their PE kits on the day they have PE </a:t>
            </a:r>
            <a:r>
              <a:rPr lang="en-GB" altLang="en-US" sz="1800" dirty="0">
                <a:solidFill>
                  <a:srgbClr val="FF0000"/>
                </a:solidFill>
                <a:latin typeface="Sassoon Infant Rg" pitchFamily="50" charset="0"/>
              </a:rPr>
              <a:t>(we will let you know in September when this will be)</a:t>
            </a:r>
            <a:endParaRPr lang="en-GB" altLang="en-US" sz="1800" dirty="0">
              <a:solidFill>
                <a:srgbClr val="0000FF"/>
              </a:solidFill>
              <a:latin typeface="VAGRounded BT" pitchFamily="34" charset="0"/>
            </a:endParaRPr>
          </a:p>
          <a:p>
            <a:pPr eaLnBrk="1" hangingPunct="1">
              <a:spcBef>
                <a:spcPct val="50000"/>
              </a:spcBef>
              <a:buFontTx/>
              <a:buNone/>
            </a:pPr>
            <a:endParaRPr lang="en-GB" altLang="en-US" sz="2100" dirty="0">
              <a:solidFill>
                <a:srgbClr val="0000FF"/>
              </a:solidFill>
              <a:latin typeface="VAGRounded BT" pitchFamily="34" charset="0"/>
            </a:endParaRPr>
          </a:p>
        </p:txBody>
      </p:sp>
      <p:sp>
        <p:nvSpPr>
          <p:cNvPr id="25621" name="Rectangle 25">
            <a:extLst>
              <a:ext uri="{FF2B5EF4-FFF2-40B4-BE49-F238E27FC236}">
                <a16:creationId xmlns:a16="http://schemas.microsoft.com/office/drawing/2014/main" id="{447F37DE-C0D6-474B-ED72-42F4BA4D5CB7}"/>
              </a:ext>
            </a:extLst>
          </p:cNvPr>
          <p:cNvSpPr>
            <a:spLocks noChangeArrowheads="1"/>
          </p:cNvSpPr>
          <p:nvPr/>
        </p:nvSpPr>
        <p:spPr bwMode="auto">
          <a:xfrm>
            <a:off x="1295400" y="6221413"/>
            <a:ext cx="3603625" cy="5810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a:solidFill>
                  <a:srgbClr val="000000"/>
                </a:solidFill>
                <a:latin typeface="Sassoon Infant Rg" pitchFamily="50" charset="0"/>
              </a:rPr>
              <a:t>Please name everything!!!</a:t>
            </a:r>
          </a:p>
        </p:txBody>
      </p:sp>
      <p:pic>
        <p:nvPicPr>
          <p:cNvPr id="25622" name="Picture 28">
            <a:extLst>
              <a:ext uri="{FF2B5EF4-FFF2-40B4-BE49-F238E27FC236}">
                <a16:creationId xmlns:a16="http://schemas.microsoft.com/office/drawing/2014/main" id="{E6FB4438-E96E-9485-02E4-45D03EA3DB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26517"/>
          <a:stretch>
            <a:fillRect/>
          </a:stretch>
        </p:blipFill>
        <p:spPr bwMode="auto">
          <a:xfrm>
            <a:off x="3751263" y="2095500"/>
            <a:ext cx="969962"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3" name="Picture 29">
            <a:extLst>
              <a:ext uri="{FF2B5EF4-FFF2-40B4-BE49-F238E27FC236}">
                <a16:creationId xmlns:a16="http://schemas.microsoft.com/office/drawing/2014/main" id="{7F05C640-A245-99F6-B533-6A82020C228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t="24139"/>
          <a:stretch>
            <a:fillRect/>
          </a:stretch>
        </p:blipFill>
        <p:spPr bwMode="auto">
          <a:xfrm>
            <a:off x="169863" y="752475"/>
            <a:ext cx="98107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4" name="Picture 1">
            <a:extLst>
              <a:ext uri="{FF2B5EF4-FFF2-40B4-BE49-F238E27FC236}">
                <a16:creationId xmlns:a16="http://schemas.microsoft.com/office/drawing/2014/main" id="{6B772359-185A-6006-DA44-895366EA1DF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454650" y="927100"/>
            <a:ext cx="10064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3D636A95-51A7-2212-BE88-1401E09934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a:extLst>
              <a:ext uri="{FF2B5EF4-FFF2-40B4-BE49-F238E27FC236}">
                <a16:creationId xmlns:a16="http://schemas.microsoft.com/office/drawing/2014/main" id="{7E8B705A-B53D-6D4E-C289-633F08D954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a:extLst>
              <a:ext uri="{FF2B5EF4-FFF2-40B4-BE49-F238E27FC236}">
                <a16:creationId xmlns:a16="http://schemas.microsoft.com/office/drawing/2014/main" id="{74473385-8D25-9DD2-DAF5-F4F0D1C8B02B}"/>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29" name="AutoShape 5">
            <a:extLst>
              <a:ext uri="{FF2B5EF4-FFF2-40B4-BE49-F238E27FC236}">
                <a16:creationId xmlns:a16="http://schemas.microsoft.com/office/drawing/2014/main" id="{A7FAB3E9-5884-6034-FB29-E2E8BD7B22D1}"/>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0" name="Text Box 6">
            <a:extLst>
              <a:ext uri="{FF2B5EF4-FFF2-40B4-BE49-F238E27FC236}">
                <a16:creationId xmlns:a16="http://schemas.microsoft.com/office/drawing/2014/main" id="{EFE89F96-449D-AA41-999D-EFD1C9E3C352}"/>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26631" name="Text Box 7">
            <a:extLst>
              <a:ext uri="{FF2B5EF4-FFF2-40B4-BE49-F238E27FC236}">
                <a16:creationId xmlns:a16="http://schemas.microsoft.com/office/drawing/2014/main" id="{88FBD032-3761-A11D-4074-71CB4269559C}"/>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26632" name="Rectangle 8">
            <a:extLst>
              <a:ext uri="{FF2B5EF4-FFF2-40B4-BE49-F238E27FC236}">
                <a16:creationId xmlns:a16="http://schemas.microsoft.com/office/drawing/2014/main" id="{594B5953-05FE-5C92-D0D9-DBBE5F979571}"/>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3" name="Rectangle 9">
            <a:extLst>
              <a:ext uri="{FF2B5EF4-FFF2-40B4-BE49-F238E27FC236}">
                <a16:creationId xmlns:a16="http://schemas.microsoft.com/office/drawing/2014/main" id="{6D99F903-16B0-2286-8BBB-828FE64C6E9B}"/>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4" name="Rectangle 10">
            <a:extLst>
              <a:ext uri="{FF2B5EF4-FFF2-40B4-BE49-F238E27FC236}">
                <a16:creationId xmlns:a16="http://schemas.microsoft.com/office/drawing/2014/main" id="{3445A281-D92C-E2C3-388B-F57A2562C57B}"/>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35" name="AutoShape 11">
            <a:extLst>
              <a:ext uri="{FF2B5EF4-FFF2-40B4-BE49-F238E27FC236}">
                <a16:creationId xmlns:a16="http://schemas.microsoft.com/office/drawing/2014/main" id="{5BD395BD-18B4-A0A8-1786-0DF28CAB7D26}"/>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6636" name="Picture 12" descr="uis2">
            <a:extLst>
              <a:ext uri="{FF2B5EF4-FFF2-40B4-BE49-F238E27FC236}">
                <a16:creationId xmlns:a16="http://schemas.microsoft.com/office/drawing/2014/main" id="{297FFE60-F580-6EC8-16B6-4A5AC1806358}"/>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37" name="Group 13">
            <a:extLst>
              <a:ext uri="{FF2B5EF4-FFF2-40B4-BE49-F238E27FC236}">
                <a16:creationId xmlns:a16="http://schemas.microsoft.com/office/drawing/2014/main" id="{48BE7E3E-B034-37B1-3B4E-7230FBF8FD1A}"/>
              </a:ext>
            </a:extLst>
          </p:cNvPr>
          <p:cNvGrpSpPr>
            <a:grpSpLocks/>
          </p:cNvGrpSpPr>
          <p:nvPr/>
        </p:nvGrpSpPr>
        <p:grpSpPr bwMode="auto">
          <a:xfrm>
            <a:off x="8069263" y="-63500"/>
            <a:ext cx="985837" cy="1019175"/>
            <a:chOff x="1927" y="1480"/>
            <a:chExt cx="1071" cy="1108"/>
          </a:xfrm>
        </p:grpSpPr>
        <p:sp>
          <p:nvSpPr>
            <p:cNvPr id="26643" name="Oval 14">
              <a:extLst>
                <a:ext uri="{FF2B5EF4-FFF2-40B4-BE49-F238E27FC236}">
                  <a16:creationId xmlns:a16="http://schemas.microsoft.com/office/drawing/2014/main" id="{D17CD435-4B97-AB76-4D0C-340E4BC528B3}"/>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6644" name="Picture 15" descr="uis logo sharper">
              <a:extLst>
                <a:ext uri="{FF2B5EF4-FFF2-40B4-BE49-F238E27FC236}">
                  <a16:creationId xmlns:a16="http://schemas.microsoft.com/office/drawing/2014/main" id="{0CFDBE47-E8D8-D343-68EC-A765163424A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638" name="Picture 14" descr="flower4.gif">
            <a:extLst>
              <a:ext uri="{FF2B5EF4-FFF2-40B4-BE49-F238E27FC236}">
                <a16:creationId xmlns:a16="http://schemas.microsoft.com/office/drawing/2014/main" id="{ADCD0221-C622-A736-DCDA-D5A378267FD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17" descr="flower7.gif">
            <a:extLst>
              <a:ext uri="{FF2B5EF4-FFF2-40B4-BE49-F238E27FC236}">
                <a16:creationId xmlns:a16="http://schemas.microsoft.com/office/drawing/2014/main" id="{21FE9C49-4858-043E-6B32-D8323E226E8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13" descr="flower3.gif">
            <a:extLst>
              <a:ext uri="{FF2B5EF4-FFF2-40B4-BE49-F238E27FC236}">
                <a16:creationId xmlns:a16="http://schemas.microsoft.com/office/drawing/2014/main" id="{D0CF25C7-8371-81DC-2413-ACF2F7610F1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1" name="Rectangle 1">
            <a:extLst>
              <a:ext uri="{FF2B5EF4-FFF2-40B4-BE49-F238E27FC236}">
                <a16:creationId xmlns:a16="http://schemas.microsoft.com/office/drawing/2014/main" id="{3B57E783-455E-7D1A-CF3E-5DD6F2D29635}"/>
              </a:ext>
            </a:extLst>
          </p:cNvPr>
          <p:cNvSpPr>
            <a:spLocks noChangeArrowheads="1"/>
          </p:cNvSpPr>
          <p:nvPr/>
        </p:nvSpPr>
        <p:spPr bwMode="auto">
          <a:xfrm>
            <a:off x="576263" y="1855788"/>
            <a:ext cx="8172450" cy="724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GB" altLang="en-US" sz="2800" dirty="0">
                <a:latin typeface="Sassoon Infant Rg" pitchFamily="50" charset="0"/>
                <a:cs typeface="Times New Roman" panose="02020603050405020304" pitchFamily="18" charset="0"/>
              </a:rPr>
              <a:t>A healthy snack is provided by the school for each child every day. </a:t>
            </a:r>
          </a:p>
          <a:p>
            <a:pPr eaLnBrk="1" hangingPunct="1">
              <a:spcBef>
                <a:spcPct val="0"/>
              </a:spcBef>
            </a:pPr>
            <a:r>
              <a:rPr lang="en-GB" altLang="en-US" sz="2800" dirty="0">
                <a:latin typeface="Sassoon Infant Rg" pitchFamily="50" charset="0"/>
                <a:cs typeface="Times New Roman" panose="02020603050405020304" pitchFamily="18" charset="0"/>
              </a:rPr>
              <a:t>Snacks vary each day and include apples, pears, satsumas, tomatoes, and bananas. </a:t>
            </a:r>
          </a:p>
          <a:p>
            <a:pPr eaLnBrk="1" hangingPunct="1">
              <a:spcBef>
                <a:spcPct val="0"/>
              </a:spcBef>
            </a:pPr>
            <a:r>
              <a:rPr lang="en-GB" altLang="en-US" sz="2800" dirty="0">
                <a:latin typeface="Sassoon Infant Rg" pitchFamily="50" charset="0"/>
                <a:cs typeface="Times New Roman" panose="02020603050405020304" pitchFamily="18" charset="0"/>
              </a:rPr>
              <a:t>The children will need to bring their own named water bottle into school every day or they can be offered milk if you have signed them up for it. </a:t>
            </a:r>
          </a:p>
          <a:p>
            <a:pPr eaLnBrk="1" hangingPunct="1">
              <a:spcBef>
                <a:spcPct val="0"/>
              </a:spcBef>
            </a:pPr>
            <a:r>
              <a:rPr lang="en-GB" altLang="en-US" sz="2800" b="1" u="sng" dirty="0">
                <a:latin typeface="Sassoon Infant Rg" pitchFamily="50" charset="0"/>
                <a:cs typeface="Times New Roman" panose="02020603050405020304" pitchFamily="18" charset="0"/>
              </a:rPr>
              <a:t>No squash</a:t>
            </a:r>
            <a:r>
              <a:rPr lang="en-GB" altLang="en-US" sz="2800" dirty="0">
                <a:latin typeface="Sassoon Infant Rg" pitchFamily="50" charset="0"/>
                <a:cs typeface="Times New Roman" panose="02020603050405020304" pitchFamily="18" charset="0"/>
              </a:rPr>
              <a:t> please. We encourage the children to keep hydrated by drinking water throughout the day and spilt squash can be very messy and sticky on the carpet where the children play and have lessons.</a:t>
            </a:r>
          </a:p>
          <a:p>
            <a:pPr algn="ctr" eaLnBrk="1" hangingPunct="1">
              <a:spcBef>
                <a:spcPct val="0"/>
              </a:spcBef>
              <a:buFontTx/>
              <a:buNone/>
            </a:pPr>
            <a:endParaRPr lang="en-GB" altLang="en-US" sz="3600" b="1" dirty="0">
              <a:latin typeface="Bradley Hand ITC" panose="03070402050302030203" pitchFamily="66" charset="0"/>
            </a:endParaRPr>
          </a:p>
          <a:p>
            <a:pPr algn="ctr" eaLnBrk="1" hangingPunct="1">
              <a:spcBef>
                <a:spcPct val="0"/>
              </a:spcBef>
              <a:buFontTx/>
              <a:buNone/>
            </a:pPr>
            <a:endParaRPr lang="en-GB" altLang="en-US" sz="2800" dirty="0">
              <a:latin typeface="Bradley Hand ITC" panose="03070402050302030203" pitchFamily="66" charset="0"/>
            </a:endParaRPr>
          </a:p>
          <a:p>
            <a:pPr>
              <a:spcBef>
                <a:spcPct val="0"/>
              </a:spcBef>
              <a:buFontTx/>
              <a:buNone/>
            </a:pPr>
            <a:endParaRPr lang="en-GB" altLang="en-US" sz="2400" dirty="0"/>
          </a:p>
          <a:p>
            <a:pPr eaLnBrk="1" hangingPunct="1">
              <a:spcBef>
                <a:spcPct val="0"/>
              </a:spcBef>
              <a:buFontTx/>
              <a:buNone/>
            </a:pPr>
            <a:endParaRPr lang="en-GB" altLang="en-US" sz="2400" b="1" dirty="0">
              <a:latin typeface="Bradley Hand ITC" panose="03070402050302030203" pitchFamily="66" charset="0"/>
            </a:endParaRPr>
          </a:p>
          <a:p>
            <a:pPr algn="ctr" eaLnBrk="1" hangingPunct="1">
              <a:spcBef>
                <a:spcPct val="0"/>
              </a:spcBef>
              <a:buFontTx/>
              <a:buNone/>
            </a:pPr>
            <a:endParaRPr lang="en-GB" altLang="en-US" sz="1800" dirty="0"/>
          </a:p>
          <a:p>
            <a:pPr algn="ctr" eaLnBrk="1" hangingPunct="1">
              <a:spcBef>
                <a:spcPct val="50000"/>
              </a:spcBef>
              <a:buFontTx/>
              <a:buNone/>
            </a:pPr>
            <a:r>
              <a:rPr lang="en-GB" altLang="en-US" sz="1800" dirty="0">
                <a:solidFill>
                  <a:srgbClr val="009900"/>
                </a:solidFill>
              </a:rPr>
              <a:t>                 </a:t>
            </a:r>
            <a:r>
              <a:rPr lang="en-GB" altLang="en-US" sz="1800" b="1" dirty="0">
                <a:solidFill>
                  <a:srgbClr val="FF0000"/>
                </a:solidFill>
                <a:latin typeface="VAGRounded BT" pitchFamily="34" charset="0"/>
              </a:rPr>
              <a:t>		</a:t>
            </a:r>
          </a:p>
        </p:txBody>
      </p:sp>
      <p:sp>
        <p:nvSpPr>
          <p:cNvPr id="26642" name="Text Box 21">
            <a:extLst>
              <a:ext uri="{FF2B5EF4-FFF2-40B4-BE49-F238E27FC236}">
                <a16:creationId xmlns:a16="http://schemas.microsoft.com/office/drawing/2014/main" id="{B6FC3FEF-0F73-AF16-2D21-D02EDAA2596E}"/>
              </a:ext>
            </a:extLst>
          </p:cNvPr>
          <p:cNvSpPr txBox="1">
            <a:spLocks noChangeArrowheads="1"/>
          </p:cNvSpPr>
          <p:nvPr/>
        </p:nvSpPr>
        <p:spPr bwMode="auto">
          <a:xfrm>
            <a:off x="1854200" y="1154113"/>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Sassoon Infant Rg" pitchFamily="50" charset="0"/>
              </a:rPr>
              <a:t>Snacks</a:t>
            </a:r>
            <a:r>
              <a:rPr lang="en-GB" altLang="en-US" sz="4000">
                <a:solidFill>
                  <a:srgbClr val="FFFFFF"/>
                </a:solidFill>
                <a:latin typeface="VAGRounded BT" pitchFamily="34"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D8C6424A-AA50-34E3-4591-C4C8741F4F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a:extLst>
              <a:ext uri="{FF2B5EF4-FFF2-40B4-BE49-F238E27FC236}">
                <a16:creationId xmlns:a16="http://schemas.microsoft.com/office/drawing/2014/main" id="{5CFC0EF9-802D-0851-91A4-32320A67B1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3BC93787-6CDF-2431-DE67-0DDB9D706143}"/>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7" name="AutoShape 5">
            <a:extLst>
              <a:ext uri="{FF2B5EF4-FFF2-40B4-BE49-F238E27FC236}">
                <a16:creationId xmlns:a16="http://schemas.microsoft.com/office/drawing/2014/main" id="{E476132A-12EC-5DA7-1959-13678FBB324D}"/>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8" name="Text Box 6">
            <a:extLst>
              <a:ext uri="{FF2B5EF4-FFF2-40B4-BE49-F238E27FC236}">
                <a16:creationId xmlns:a16="http://schemas.microsoft.com/office/drawing/2014/main" id="{7587A1BE-D324-FF2F-5867-AE893C57305F}"/>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28679" name="Text Box 7">
            <a:extLst>
              <a:ext uri="{FF2B5EF4-FFF2-40B4-BE49-F238E27FC236}">
                <a16:creationId xmlns:a16="http://schemas.microsoft.com/office/drawing/2014/main" id="{FF88B6E6-A53A-114E-1E51-5EDC187B02D4}"/>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28680" name="Rectangle 8">
            <a:extLst>
              <a:ext uri="{FF2B5EF4-FFF2-40B4-BE49-F238E27FC236}">
                <a16:creationId xmlns:a16="http://schemas.microsoft.com/office/drawing/2014/main" id="{D3025905-A3A8-8BDA-9D99-2B1D165090DA}"/>
              </a:ext>
            </a:extLst>
          </p:cNvPr>
          <p:cNvSpPr>
            <a:spLocks noChangeArrowheads="1"/>
          </p:cNvSpPr>
          <p:nvPr/>
        </p:nvSpPr>
        <p:spPr bwMode="auto">
          <a:xfrm>
            <a:off x="36513" y="6453188"/>
            <a:ext cx="9144000" cy="79216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81" name="Rectangle 9">
            <a:extLst>
              <a:ext uri="{FF2B5EF4-FFF2-40B4-BE49-F238E27FC236}">
                <a16:creationId xmlns:a16="http://schemas.microsoft.com/office/drawing/2014/main" id="{1126DC3E-A244-9725-A814-7DABADCB1D15}"/>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82" name="Rectangle 10">
            <a:extLst>
              <a:ext uri="{FF2B5EF4-FFF2-40B4-BE49-F238E27FC236}">
                <a16:creationId xmlns:a16="http://schemas.microsoft.com/office/drawing/2014/main" id="{8B840054-9C31-33B6-416A-AFCB6C42F447}"/>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83" name="AutoShape 11">
            <a:extLst>
              <a:ext uri="{FF2B5EF4-FFF2-40B4-BE49-F238E27FC236}">
                <a16:creationId xmlns:a16="http://schemas.microsoft.com/office/drawing/2014/main" id="{8EDECF0F-1CFD-A2F2-23F2-CFA00B4E73A7}"/>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8684" name="Picture 12" descr="uis2">
            <a:extLst>
              <a:ext uri="{FF2B5EF4-FFF2-40B4-BE49-F238E27FC236}">
                <a16:creationId xmlns:a16="http://schemas.microsoft.com/office/drawing/2014/main" id="{2B9020F1-AC1F-56E6-B939-453FC6986244}"/>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5" name="Group 13">
            <a:extLst>
              <a:ext uri="{FF2B5EF4-FFF2-40B4-BE49-F238E27FC236}">
                <a16:creationId xmlns:a16="http://schemas.microsoft.com/office/drawing/2014/main" id="{54F322BB-E024-CC59-3E4D-4E40A3A4DF24}"/>
              </a:ext>
            </a:extLst>
          </p:cNvPr>
          <p:cNvGrpSpPr>
            <a:grpSpLocks/>
          </p:cNvGrpSpPr>
          <p:nvPr/>
        </p:nvGrpSpPr>
        <p:grpSpPr bwMode="auto">
          <a:xfrm>
            <a:off x="8069263" y="-63500"/>
            <a:ext cx="985837" cy="1019175"/>
            <a:chOff x="1927" y="1480"/>
            <a:chExt cx="1071" cy="1108"/>
          </a:xfrm>
        </p:grpSpPr>
        <p:sp>
          <p:nvSpPr>
            <p:cNvPr id="28691" name="Oval 14">
              <a:extLst>
                <a:ext uri="{FF2B5EF4-FFF2-40B4-BE49-F238E27FC236}">
                  <a16:creationId xmlns:a16="http://schemas.microsoft.com/office/drawing/2014/main" id="{3DE03CFC-B600-7941-A9C8-145958C465ED}"/>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28692" name="Picture 15" descr="uis logo sharper">
              <a:extLst>
                <a:ext uri="{FF2B5EF4-FFF2-40B4-BE49-F238E27FC236}">
                  <a16:creationId xmlns:a16="http://schemas.microsoft.com/office/drawing/2014/main" id="{524DEC98-2844-69E6-1BDD-38FC9FD331F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686" name="Picture 14" descr="flower4.gif">
            <a:extLst>
              <a:ext uri="{FF2B5EF4-FFF2-40B4-BE49-F238E27FC236}">
                <a16:creationId xmlns:a16="http://schemas.microsoft.com/office/drawing/2014/main" id="{C180C1EC-ACE9-377D-3A16-8CB7F3ABEC2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17" descr="flower7.gif">
            <a:extLst>
              <a:ext uri="{FF2B5EF4-FFF2-40B4-BE49-F238E27FC236}">
                <a16:creationId xmlns:a16="http://schemas.microsoft.com/office/drawing/2014/main" id="{2C2AC667-B358-3E52-AF17-88B12835CDF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8" name="Picture 13" descr="flower3.gif">
            <a:extLst>
              <a:ext uri="{FF2B5EF4-FFF2-40B4-BE49-F238E27FC236}">
                <a16:creationId xmlns:a16="http://schemas.microsoft.com/office/drawing/2014/main" id="{D1AF9C22-C6C8-6C80-1398-3F36A199F8C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7" name="Rectangle 1">
            <a:extLst>
              <a:ext uri="{FF2B5EF4-FFF2-40B4-BE49-F238E27FC236}">
                <a16:creationId xmlns:a16="http://schemas.microsoft.com/office/drawing/2014/main" id="{1287B983-AD19-5A7D-6816-EE5FB0413DBB}"/>
              </a:ext>
            </a:extLst>
          </p:cNvPr>
          <p:cNvSpPr>
            <a:spLocks noChangeArrowheads="1"/>
          </p:cNvSpPr>
          <p:nvPr/>
        </p:nvSpPr>
        <p:spPr bwMode="auto">
          <a:xfrm>
            <a:off x="541338" y="1023093"/>
            <a:ext cx="8172450" cy="8092985"/>
          </a:xfrm>
          <a:prstGeom prst="rect">
            <a:avLst/>
          </a:prstGeom>
          <a:noFill/>
          <a:ln>
            <a:noFill/>
          </a:ln>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defRPr/>
            </a:pPr>
            <a:endParaRPr lang="en-GB" sz="1800" dirty="0">
              <a:latin typeface="Times New Roman" panose="02020603050405020304" pitchFamily="18" charset="0"/>
              <a:ea typeface="Times New Roman" panose="02020603050405020304" pitchFamily="18" charset="0"/>
            </a:endParaRPr>
          </a:p>
          <a:p>
            <a:pPr>
              <a:lnSpc>
                <a:spcPct val="125000"/>
              </a:lnSpc>
              <a:defRPr/>
            </a:pPr>
            <a:r>
              <a:rPr lang="en-GB" sz="1800" dirty="0">
                <a:latin typeface="Sassoon Infant Rg" panose="02000503030000020003" pitchFamily="50" charset="0"/>
                <a:ea typeface="Times New Roman" panose="02020603050405020304" pitchFamily="18" charset="0"/>
              </a:rPr>
              <a:t>When full-time, children </a:t>
            </a:r>
            <a:r>
              <a:rPr lang="en-GB" sz="2000" b="1" u="sng" dirty="0">
                <a:latin typeface="Sassoon Infant Rg" panose="02000503030000020003" pitchFamily="50" charset="0"/>
                <a:ea typeface="Times New Roman" panose="02020603050405020304" pitchFamily="18" charset="0"/>
              </a:rPr>
              <a:t>must</a:t>
            </a:r>
            <a:r>
              <a:rPr lang="en-GB" sz="1800" dirty="0">
                <a:latin typeface="Sassoon Infant Rg" panose="02000503030000020003" pitchFamily="50" charset="0"/>
                <a:ea typeface="Times New Roman" panose="02020603050405020304" pitchFamily="18" charset="0"/>
              </a:rPr>
              <a:t> be dropped off at the door to their classrooms at </a:t>
            </a:r>
            <a:r>
              <a:rPr lang="en-GB" sz="2000" b="1" u="sng" dirty="0">
                <a:latin typeface="Sassoon Infant Rg" panose="02000503030000020003" pitchFamily="50" charset="0"/>
                <a:ea typeface="Times New Roman" panose="02020603050405020304" pitchFamily="18" charset="0"/>
              </a:rPr>
              <a:t>8.40am</a:t>
            </a:r>
            <a:r>
              <a:rPr lang="en-GB" sz="1800" dirty="0">
                <a:latin typeface="Sassoon Infant Rg" panose="02000503030000020003" pitchFamily="50" charset="0"/>
                <a:ea typeface="Times New Roman" panose="02020603050405020304" pitchFamily="18" charset="0"/>
              </a:rPr>
              <a:t>. </a:t>
            </a:r>
            <a:r>
              <a:rPr lang="en-GB" sz="1800" b="1" dirty="0">
                <a:latin typeface="Sassoon Infant Rg" panose="02000503030000020003" pitchFamily="50" charset="0"/>
                <a:ea typeface="Times New Roman" panose="02020603050405020304" pitchFamily="18" charset="0"/>
              </a:rPr>
              <a:t>Registration is at 8.45am</a:t>
            </a:r>
            <a:r>
              <a:rPr lang="en-GB" sz="1800" dirty="0">
                <a:latin typeface="Sassoon Infant Rg" panose="02000503030000020003" pitchFamily="50" charset="0"/>
                <a:ea typeface="Times New Roman" panose="02020603050405020304" pitchFamily="18" charset="0"/>
              </a:rPr>
              <a:t>. Your child’s class teacher and TA will be there to welcome them in. </a:t>
            </a:r>
          </a:p>
          <a:p>
            <a:pPr>
              <a:lnSpc>
                <a:spcPct val="125000"/>
              </a:lnSpc>
              <a:defRPr/>
            </a:pPr>
            <a:r>
              <a:rPr lang="en-GB" sz="1800" dirty="0">
                <a:latin typeface="Sassoon Infant Rg" panose="02000503030000020003" pitchFamily="50" charset="0"/>
                <a:ea typeface="Times New Roman" panose="02020603050405020304" pitchFamily="18" charset="0"/>
              </a:rPr>
              <a:t>Once your child is in school </a:t>
            </a:r>
            <a:r>
              <a:rPr lang="en-GB" sz="1800" b="1" dirty="0">
                <a:latin typeface="Sassoon Infant Rg" panose="02000503030000020003" pitchFamily="50" charset="0"/>
                <a:ea typeface="Times New Roman" panose="02020603050405020304" pitchFamily="18" charset="0"/>
              </a:rPr>
              <a:t>full-time</a:t>
            </a:r>
            <a:r>
              <a:rPr lang="en-GB" sz="1800" dirty="0">
                <a:latin typeface="Sassoon Infant Rg" panose="02000503030000020003" pitchFamily="50" charset="0"/>
                <a:ea typeface="Times New Roman" panose="02020603050405020304" pitchFamily="18" charset="0"/>
              </a:rPr>
              <a:t>, the school day ends at </a:t>
            </a:r>
            <a:r>
              <a:rPr lang="en-GB" sz="2000" b="1" u="sng" dirty="0">
                <a:latin typeface="Sassoon Infant Rg" panose="02000503030000020003" pitchFamily="50" charset="0"/>
                <a:ea typeface="Times New Roman" panose="02020603050405020304" pitchFamily="18" charset="0"/>
              </a:rPr>
              <a:t>3.10pm. </a:t>
            </a:r>
            <a:endParaRPr lang="en-GB" sz="1800" dirty="0">
              <a:latin typeface="Sassoon Infant Rg" panose="02000503030000020003" pitchFamily="50" charset="0"/>
              <a:ea typeface="Times New Roman" panose="02020603050405020304" pitchFamily="18" charset="0"/>
            </a:endParaRPr>
          </a:p>
          <a:p>
            <a:pPr>
              <a:lnSpc>
                <a:spcPct val="125000"/>
              </a:lnSpc>
              <a:defRPr/>
            </a:pPr>
            <a:r>
              <a:rPr lang="en-GB" sz="1800" dirty="0">
                <a:latin typeface="Sassoon Infant Rg" panose="02000503030000020003" pitchFamily="50" charset="0"/>
                <a:ea typeface="Times New Roman" panose="02020603050405020304" pitchFamily="18" charset="0"/>
              </a:rPr>
              <a:t>While your child is </a:t>
            </a:r>
            <a:r>
              <a:rPr lang="en-GB" sz="1800" b="1" dirty="0">
                <a:latin typeface="Sassoon Infant Rg" panose="02000503030000020003" pitchFamily="50" charset="0"/>
                <a:ea typeface="Times New Roman" panose="02020603050405020304" pitchFamily="18" charset="0"/>
              </a:rPr>
              <a:t>part-time</a:t>
            </a:r>
            <a:r>
              <a:rPr lang="en-GB" sz="1800" dirty="0">
                <a:latin typeface="Sassoon Infant Rg" panose="02000503030000020003" pitchFamily="50" charset="0"/>
                <a:ea typeface="Times New Roman" panose="02020603050405020304" pitchFamily="18" charset="0"/>
              </a:rPr>
              <a:t> their drop off and pick up times will vary depending on which session they have been allocated. Drop offs and pick ups will always be from your child’s classroom door</a:t>
            </a:r>
            <a:r>
              <a:rPr lang="en-GB" sz="1800" dirty="0">
                <a:solidFill>
                  <a:srgbClr val="FF0000"/>
                </a:solidFill>
                <a:latin typeface="Sassoon Infant Rg" panose="02000503030000020003" pitchFamily="50" charset="0"/>
                <a:ea typeface="Times New Roman" panose="02020603050405020304" pitchFamily="18" charset="0"/>
              </a:rPr>
              <a:t>.</a:t>
            </a:r>
          </a:p>
          <a:p>
            <a:pPr marL="0" indent="0" algn="ctr">
              <a:lnSpc>
                <a:spcPct val="125000"/>
              </a:lnSpc>
              <a:buNone/>
              <a:defRPr/>
            </a:pPr>
            <a:r>
              <a:rPr lang="en-GB" sz="1800" dirty="0">
                <a:solidFill>
                  <a:srgbClr val="FF0000"/>
                </a:solidFill>
                <a:latin typeface="Sassoon Infant Rg" panose="02000503030000020003" pitchFamily="50" charset="0"/>
                <a:ea typeface="Times New Roman" panose="02020603050405020304" pitchFamily="18" charset="0"/>
              </a:rPr>
              <a:t>(</a:t>
            </a:r>
            <a:r>
              <a:rPr lang="en-GB" sz="1800" i="1" dirty="0">
                <a:solidFill>
                  <a:srgbClr val="FF0000"/>
                </a:solidFill>
                <a:latin typeface="Sassoon Infant Rg" panose="02000503030000020003" pitchFamily="50" charset="0"/>
                <a:ea typeface="Times New Roman" panose="02020603050405020304" pitchFamily="18" charset="0"/>
              </a:rPr>
              <a:t>please see the timetables which are in your pack)</a:t>
            </a:r>
            <a:r>
              <a:rPr lang="en-GB" sz="1800" dirty="0">
                <a:solidFill>
                  <a:srgbClr val="FF0000"/>
                </a:solidFill>
                <a:latin typeface="Sassoon Infant Rg" panose="02000503030000020003" pitchFamily="50" charset="0"/>
                <a:ea typeface="Times New Roman" panose="02020603050405020304" pitchFamily="18" charset="0"/>
              </a:rPr>
              <a:t> </a:t>
            </a:r>
            <a:endParaRPr lang="en-GB" sz="1800" dirty="0">
              <a:latin typeface="Sassoon Infant Rg" panose="02000503030000020003" pitchFamily="50" charset="0"/>
              <a:ea typeface="Times New Roman" panose="02020603050405020304" pitchFamily="18" charset="0"/>
            </a:endParaRPr>
          </a:p>
          <a:p>
            <a:pPr>
              <a:lnSpc>
                <a:spcPct val="125000"/>
              </a:lnSpc>
              <a:defRPr/>
            </a:pPr>
            <a:r>
              <a:rPr lang="en-GB" sz="1800" dirty="0">
                <a:latin typeface="Sassoon Infant Rg" panose="02000503030000020003" pitchFamily="50" charset="0"/>
                <a:ea typeface="Times New Roman" panose="02020603050405020304" pitchFamily="18" charset="0"/>
              </a:rPr>
              <a:t>Children will be seen out to parents or guardians </a:t>
            </a:r>
            <a:r>
              <a:rPr lang="en-GB" sz="1800" b="1" dirty="0">
                <a:latin typeface="Sassoon Infant Rg" panose="02000503030000020003" pitchFamily="50" charset="0"/>
                <a:ea typeface="Times New Roman" panose="02020603050405020304" pitchFamily="18" charset="0"/>
              </a:rPr>
              <a:t>one at a time</a:t>
            </a:r>
            <a:r>
              <a:rPr lang="en-GB" sz="1800" dirty="0">
                <a:latin typeface="Sassoon Infant Rg" panose="02000503030000020003" pitchFamily="50" charset="0"/>
                <a:ea typeface="Times New Roman" panose="02020603050405020304" pitchFamily="18" charset="0"/>
              </a:rPr>
              <a:t> by their teacher or teaching assistant. </a:t>
            </a:r>
            <a:endParaRPr lang="en-GB" sz="1800" dirty="0">
              <a:latin typeface="Times New Roman" panose="02020603050405020304" pitchFamily="18" charset="0"/>
              <a:ea typeface="Times New Roman" panose="02020603050405020304" pitchFamily="18" charset="0"/>
            </a:endParaRPr>
          </a:p>
          <a:p>
            <a:pPr marL="0" indent="0" algn="ctr">
              <a:buFontTx/>
              <a:buNone/>
              <a:defRPr/>
            </a:pPr>
            <a:r>
              <a:rPr lang="en-GB" sz="1600" b="1" i="1" dirty="0">
                <a:solidFill>
                  <a:srgbClr val="FF0000"/>
                </a:solidFill>
                <a:latin typeface="Sassoon Infant Rg" panose="02000503030000020003" pitchFamily="50" charset="0"/>
                <a:ea typeface="Times New Roman" panose="02020603050405020304" pitchFamily="18" charset="0"/>
              </a:rPr>
              <a:t>It is important that if somebody else other than a you is collecting your child from school you must notify the school as soon as possible. If arrangements change during the day, please call school to make us aware. If we have not been made aware of any changes, we will need to phone you to verify the person’s identity before we will be able to release your child to their care.</a:t>
            </a:r>
            <a:endParaRPr lang="en-GB" sz="1600" dirty="0">
              <a:solidFill>
                <a:srgbClr val="FF0000"/>
              </a:solidFill>
              <a:latin typeface="Times New Roman" panose="02020603050405020304" pitchFamily="18" charset="0"/>
              <a:ea typeface="Times New Roman" panose="02020603050405020304" pitchFamily="18" charset="0"/>
            </a:endParaRPr>
          </a:p>
          <a:p>
            <a:pPr eaLnBrk="1" hangingPunct="1">
              <a:spcBef>
                <a:spcPct val="0"/>
              </a:spcBef>
              <a:defRPr/>
            </a:pPr>
            <a:endParaRPr lang="en-GB" altLang="en-US" sz="3600" b="1" dirty="0">
              <a:latin typeface="Bradley Hand ITC" panose="03070402050302030203" pitchFamily="66" charset="0"/>
            </a:endParaRPr>
          </a:p>
          <a:p>
            <a:pPr algn="ctr" eaLnBrk="1" hangingPunct="1">
              <a:spcBef>
                <a:spcPct val="0"/>
              </a:spcBef>
              <a:buFontTx/>
              <a:buNone/>
              <a:defRPr/>
            </a:pPr>
            <a:endParaRPr lang="en-GB" altLang="en-US" sz="2800" dirty="0">
              <a:latin typeface="Bradley Hand ITC" panose="03070402050302030203" pitchFamily="66" charset="0"/>
            </a:endParaRPr>
          </a:p>
          <a:p>
            <a:pPr>
              <a:spcBef>
                <a:spcPct val="0"/>
              </a:spcBef>
              <a:buFontTx/>
              <a:buNone/>
              <a:defRPr/>
            </a:pPr>
            <a:endParaRPr lang="en-GB" altLang="en-US" sz="2400" dirty="0"/>
          </a:p>
          <a:p>
            <a:pPr eaLnBrk="1" hangingPunct="1">
              <a:spcBef>
                <a:spcPct val="0"/>
              </a:spcBef>
              <a:buFontTx/>
              <a:buNone/>
              <a:defRPr/>
            </a:pPr>
            <a:endParaRPr lang="en-GB" altLang="en-US" sz="2400" b="1" dirty="0">
              <a:latin typeface="Bradley Hand ITC" panose="03070402050302030203" pitchFamily="66" charset="0"/>
            </a:endParaRPr>
          </a:p>
          <a:p>
            <a:pPr algn="ctr" eaLnBrk="1" hangingPunct="1">
              <a:spcBef>
                <a:spcPct val="0"/>
              </a:spcBef>
              <a:buFontTx/>
              <a:buNone/>
              <a:defRPr/>
            </a:pPr>
            <a:endParaRPr lang="en-GB" altLang="en-US" sz="1800" dirty="0"/>
          </a:p>
          <a:p>
            <a:pPr algn="ctr" eaLnBrk="1" hangingPunct="1">
              <a:spcBef>
                <a:spcPct val="50000"/>
              </a:spcBef>
              <a:buFontTx/>
              <a:buNone/>
              <a:defRPr/>
            </a:pPr>
            <a:r>
              <a:rPr lang="en-GB" altLang="en-US" sz="1800" dirty="0">
                <a:solidFill>
                  <a:srgbClr val="009900"/>
                </a:solidFill>
              </a:rPr>
              <a:t>                 </a:t>
            </a:r>
            <a:r>
              <a:rPr lang="en-GB" altLang="en-US" sz="1800" b="1" dirty="0">
                <a:solidFill>
                  <a:srgbClr val="FF0000"/>
                </a:solidFill>
                <a:latin typeface="VAGRounded BT" pitchFamily="34" charset="0"/>
              </a:rPr>
              <a:t>		</a:t>
            </a:r>
          </a:p>
        </p:txBody>
      </p:sp>
      <p:sp>
        <p:nvSpPr>
          <p:cNvPr id="28690" name="Text Box 21">
            <a:extLst>
              <a:ext uri="{FF2B5EF4-FFF2-40B4-BE49-F238E27FC236}">
                <a16:creationId xmlns:a16="http://schemas.microsoft.com/office/drawing/2014/main" id="{83BD451A-F133-C34A-0909-01C5BBF576BB}"/>
              </a:ext>
            </a:extLst>
          </p:cNvPr>
          <p:cNvSpPr txBox="1">
            <a:spLocks noChangeArrowheads="1"/>
          </p:cNvSpPr>
          <p:nvPr/>
        </p:nvSpPr>
        <p:spPr bwMode="auto">
          <a:xfrm>
            <a:off x="827088" y="862076"/>
            <a:ext cx="7680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3600" dirty="0">
                <a:solidFill>
                  <a:srgbClr val="0000FF"/>
                </a:solidFill>
                <a:latin typeface="VAGRounded BT" pitchFamily="34" charset="0"/>
              </a:rPr>
              <a:t>Dropping off and collecting children</a:t>
            </a:r>
            <a:endParaRPr lang="en-GB" altLang="en-US" sz="3600" dirty="0">
              <a:solidFill>
                <a:srgbClr val="FFFFFF"/>
              </a:solidFill>
              <a:latin typeface="VAGRounded BT"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1298B0D1-1E37-C7DE-228D-F9DEB206CC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a:extLst>
              <a:ext uri="{FF2B5EF4-FFF2-40B4-BE49-F238E27FC236}">
                <a16:creationId xmlns:a16="http://schemas.microsoft.com/office/drawing/2014/main" id="{1619D9F2-E608-CE64-CB0C-4491F799D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4">
            <a:extLst>
              <a:ext uri="{FF2B5EF4-FFF2-40B4-BE49-F238E27FC236}">
                <a16:creationId xmlns:a16="http://schemas.microsoft.com/office/drawing/2014/main" id="{A602304B-5C0B-6DF3-38A1-051C7E759C19}"/>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0725" name="AutoShape 5">
            <a:extLst>
              <a:ext uri="{FF2B5EF4-FFF2-40B4-BE49-F238E27FC236}">
                <a16:creationId xmlns:a16="http://schemas.microsoft.com/office/drawing/2014/main" id="{F351931D-B6E7-8A99-4D17-40731D7B735B}"/>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0726" name="Text Box 6">
            <a:extLst>
              <a:ext uri="{FF2B5EF4-FFF2-40B4-BE49-F238E27FC236}">
                <a16:creationId xmlns:a16="http://schemas.microsoft.com/office/drawing/2014/main" id="{ADFE5763-B861-B90C-E3B2-50ED58E7CC7F}"/>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30727" name="Text Box 7">
            <a:extLst>
              <a:ext uri="{FF2B5EF4-FFF2-40B4-BE49-F238E27FC236}">
                <a16:creationId xmlns:a16="http://schemas.microsoft.com/office/drawing/2014/main" id="{EC5AF8D8-9CA6-1343-8A3F-E1BA6F5381EC}"/>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30728" name="Rectangle 8">
            <a:extLst>
              <a:ext uri="{FF2B5EF4-FFF2-40B4-BE49-F238E27FC236}">
                <a16:creationId xmlns:a16="http://schemas.microsoft.com/office/drawing/2014/main" id="{13C0B795-D380-0496-9BF6-C90C80E54DC5}"/>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0729" name="Rectangle 9">
            <a:extLst>
              <a:ext uri="{FF2B5EF4-FFF2-40B4-BE49-F238E27FC236}">
                <a16:creationId xmlns:a16="http://schemas.microsoft.com/office/drawing/2014/main" id="{DADE6EFC-CC33-8C12-1FFE-1B838ABDD264}"/>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0730" name="Rectangle 10">
            <a:extLst>
              <a:ext uri="{FF2B5EF4-FFF2-40B4-BE49-F238E27FC236}">
                <a16:creationId xmlns:a16="http://schemas.microsoft.com/office/drawing/2014/main" id="{A247B52E-171C-B2AC-019B-0F20C58C3C56}"/>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0731" name="AutoShape 11">
            <a:extLst>
              <a:ext uri="{FF2B5EF4-FFF2-40B4-BE49-F238E27FC236}">
                <a16:creationId xmlns:a16="http://schemas.microsoft.com/office/drawing/2014/main" id="{B549702E-08D3-796F-5D39-BB69EC8A3E26}"/>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0732" name="Picture 12" descr="uis2">
            <a:extLst>
              <a:ext uri="{FF2B5EF4-FFF2-40B4-BE49-F238E27FC236}">
                <a16:creationId xmlns:a16="http://schemas.microsoft.com/office/drawing/2014/main" id="{1CAE57A7-35B1-FE50-D9EC-6862F7CABA02}"/>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33" name="Group 13">
            <a:extLst>
              <a:ext uri="{FF2B5EF4-FFF2-40B4-BE49-F238E27FC236}">
                <a16:creationId xmlns:a16="http://schemas.microsoft.com/office/drawing/2014/main" id="{B368DBCB-2545-900C-2014-CFB9144B743E}"/>
              </a:ext>
            </a:extLst>
          </p:cNvPr>
          <p:cNvGrpSpPr>
            <a:grpSpLocks/>
          </p:cNvGrpSpPr>
          <p:nvPr/>
        </p:nvGrpSpPr>
        <p:grpSpPr bwMode="auto">
          <a:xfrm>
            <a:off x="8069263" y="-63500"/>
            <a:ext cx="985837" cy="1019175"/>
            <a:chOff x="1927" y="1480"/>
            <a:chExt cx="1071" cy="1108"/>
          </a:xfrm>
        </p:grpSpPr>
        <p:sp>
          <p:nvSpPr>
            <p:cNvPr id="30744" name="Oval 14">
              <a:extLst>
                <a:ext uri="{FF2B5EF4-FFF2-40B4-BE49-F238E27FC236}">
                  <a16:creationId xmlns:a16="http://schemas.microsoft.com/office/drawing/2014/main" id="{589F2F86-2142-37A2-BCCD-8A79D72947F8}"/>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0745" name="Picture 15" descr="uis logo sharper">
              <a:extLst>
                <a:ext uri="{FF2B5EF4-FFF2-40B4-BE49-F238E27FC236}">
                  <a16:creationId xmlns:a16="http://schemas.microsoft.com/office/drawing/2014/main" id="{E3161FE5-440A-DEA7-3522-902C5A1486B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34" name="Picture 14" descr="flower4.gif">
            <a:extLst>
              <a:ext uri="{FF2B5EF4-FFF2-40B4-BE49-F238E27FC236}">
                <a16:creationId xmlns:a16="http://schemas.microsoft.com/office/drawing/2014/main" id="{CBE57C78-05CA-1658-E15D-50BD68224F8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17" descr="flower7.gif">
            <a:extLst>
              <a:ext uri="{FF2B5EF4-FFF2-40B4-BE49-F238E27FC236}">
                <a16:creationId xmlns:a16="http://schemas.microsoft.com/office/drawing/2014/main" id="{BCE7C749-FBA3-2A24-157C-8709C665AD3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6" name="Picture 18" descr="bumble_bee">
            <a:extLst>
              <a:ext uri="{FF2B5EF4-FFF2-40B4-BE49-F238E27FC236}">
                <a16:creationId xmlns:a16="http://schemas.microsoft.com/office/drawing/2014/main" id="{60D6DE7C-E321-762A-9CE4-2DECAAC2F413}"/>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365125" y="1165225"/>
            <a:ext cx="7921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7" name="Picture 13" descr="flower3.gif">
            <a:extLst>
              <a:ext uri="{FF2B5EF4-FFF2-40B4-BE49-F238E27FC236}">
                <a16:creationId xmlns:a16="http://schemas.microsoft.com/office/drawing/2014/main" id="{19BF11E0-37D0-1DDF-AC6A-2F9A9705369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38" name="Group 20">
            <a:extLst>
              <a:ext uri="{FF2B5EF4-FFF2-40B4-BE49-F238E27FC236}">
                <a16:creationId xmlns:a16="http://schemas.microsoft.com/office/drawing/2014/main" id="{72196DE6-34C1-1894-1544-86CE661FDAD1}"/>
              </a:ext>
            </a:extLst>
          </p:cNvPr>
          <p:cNvGrpSpPr>
            <a:grpSpLocks/>
          </p:cNvGrpSpPr>
          <p:nvPr/>
        </p:nvGrpSpPr>
        <p:grpSpPr bwMode="auto">
          <a:xfrm>
            <a:off x="1839913" y="1125538"/>
            <a:ext cx="5756275" cy="730250"/>
            <a:chOff x="966" y="1053"/>
            <a:chExt cx="3626" cy="460"/>
          </a:xfrm>
        </p:grpSpPr>
        <p:sp>
          <p:nvSpPr>
            <p:cNvPr id="30742" name="Text Box 21">
              <a:extLst>
                <a:ext uri="{FF2B5EF4-FFF2-40B4-BE49-F238E27FC236}">
                  <a16:creationId xmlns:a16="http://schemas.microsoft.com/office/drawing/2014/main" id="{A7B9AC77-C467-4F57-092F-793F16164A27}"/>
                </a:ext>
              </a:extLst>
            </p:cNvPr>
            <p:cNvSpPr txBox="1">
              <a:spLocks noChangeArrowheads="1"/>
            </p:cNvSpPr>
            <p:nvPr/>
          </p:nvSpPr>
          <p:spPr bwMode="auto">
            <a:xfrm>
              <a:off x="975" y="1071"/>
              <a:ext cx="36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FFFFFF"/>
                  </a:solidFill>
                  <a:latin typeface="VAGRounded BT" pitchFamily="34" charset="0"/>
                </a:rPr>
                <a:t>How can you help?</a:t>
              </a:r>
            </a:p>
          </p:txBody>
        </p:sp>
        <p:sp>
          <p:nvSpPr>
            <p:cNvPr id="30743" name="Text Box 22">
              <a:extLst>
                <a:ext uri="{FF2B5EF4-FFF2-40B4-BE49-F238E27FC236}">
                  <a16:creationId xmlns:a16="http://schemas.microsoft.com/office/drawing/2014/main" id="{8034CDA3-6594-C6AF-7C46-0B1CA8C1AE9F}"/>
                </a:ext>
              </a:extLst>
            </p:cNvPr>
            <p:cNvSpPr txBox="1">
              <a:spLocks noChangeArrowheads="1"/>
            </p:cNvSpPr>
            <p:nvPr/>
          </p:nvSpPr>
          <p:spPr bwMode="auto">
            <a:xfrm>
              <a:off x="966" y="1053"/>
              <a:ext cx="36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How can you help?</a:t>
              </a:r>
            </a:p>
          </p:txBody>
        </p:sp>
      </p:grpSp>
      <p:sp>
        <p:nvSpPr>
          <p:cNvPr id="30739" name="Rectangle 1">
            <a:extLst>
              <a:ext uri="{FF2B5EF4-FFF2-40B4-BE49-F238E27FC236}">
                <a16:creationId xmlns:a16="http://schemas.microsoft.com/office/drawing/2014/main" id="{D7A6D222-2B9B-5844-2548-936309B42552}"/>
              </a:ext>
            </a:extLst>
          </p:cNvPr>
          <p:cNvSpPr>
            <a:spLocks noChangeArrowheads="1"/>
          </p:cNvSpPr>
          <p:nvPr/>
        </p:nvSpPr>
        <p:spPr bwMode="auto">
          <a:xfrm>
            <a:off x="576263" y="1855788"/>
            <a:ext cx="8172450"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Complete the ‘All About Me’ booklet with your child ready to talk though with the teacher during the home visit.</a:t>
            </a:r>
            <a:endParaRPr lang="en-GB" altLang="en-US" sz="2000" i="1" dirty="0">
              <a:latin typeface="Sassoon Infant Rg" pitchFamily="50" charset="0"/>
              <a:ea typeface="Times New Roman" panose="02020603050405020304" pitchFamily="18" charset="0"/>
              <a:cs typeface="Arial" panose="020B0604020202020204" pitchFamily="34" charset="0"/>
            </a:endParaRP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Work through the ‘school readiness’ sheet with your child to ensure they have all the necessary basic skills to be a confident, successful, independent learner.</a:t>
            </a: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Talk positively about starting school in front of your child.</a:t>
            </a: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Read lots of stories and sing lots of Nursery rhymes together.</a:t>
            </a: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Practise getting changed and unchanged into school uniform.</a:t>
            </a: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Give time and opportunities for special time together without distractions.</a:t>
            </a:r>
          </a:p>
          <a:p>
            <a:pPr>
              <a:buFont typeface="Symbol" panose="05050102010706020507" pitchFamily="18" charset="2"/>
              <a:buChar char=""/>
            </a:pPr>
            <a:r>
              <a:rPr lang="en-GB" altLang="en-US" sz="2000" dirty="0">
                <a:latin typeface="Sassoon Infant Rg" pitchFamily="50" charset="0"/>
                <a:ea typeface="Times New Roman" panose="02020603050405020304" pitchFamily="18" charset="0"/>
                <a:cs typeface="Arial" panose="020B0604020202020204" pitchFamily="34" charset="0"/>
              </a:rPr>
              <a:t>Have fun, laugh and enjoy your summer together </a:t>
            </a:r>
            <a:r>
              <a:rPr lang="en-GB" altLang="en-US" sz="2000" dirty="0">
                <a:latin typeface="Sassoon Infant Rg" pitchFamily="50" charset="0"/>
                <a:ea typeface="Times New Roman" panose="02020603050405020304" pitchFamily="18" charset="0"/>
                <a:cs typeface="Arial" panose="020B0604020202020204" pitchFamily="34" charset="0"/>
                <a:sym typeface="Wingdings" panose="05000000000000000000" pitchFamily="2" charset="2"/>
              </a:rPr>
              <a:t> </a:t>
            </a:r>
            <a:endParaRPr lang="en-GB" altLang="en-US" sz="2000" dirty="0">
              <a:latin typeface="Sassoon Infant Rg" pitchFamily="50" charset="0"/>
              <a:ea typeface="Times New Roman" panose="02020603050405020304" pitchFamily="18" charset="0"/>
              <a:cs typeface="Arial" panose="020B0604020202020204" pitchFamily="34" charset="0"/>
            </a:endParaRPr>
          </a:p>
          <a:p>
            <a:pPr algn="ctr" eaLnBrk="1" hangingPunct="1">
              <a:spcBef>
                <a:spcPct val="0"/>
              </a:spcBef>
              <a:buFontTx/>
              <a:buNone/>
            </a:pPr>
            <a:endParaRPr lang="en-GB" altLang="en-US" sz="2400" b="1" dirty="0">
              <a:latin typeface="Bradley Hand ITC" panose="03070402050302030203" pitchFamily="66" charset="0"/>
              <a:ea typeface="Times New Roman" panose="02020603050405020304" pitchFamily="18" charset="0"/>
              <a:cs typeface="Arial" panose="020B0604020202020204" pitchFamily="34" charset="0"/>
            </a:endParaRPr>
          </a:p>
          <a:p>
            <a:pPr algn="ctr" eaLnBrk="1" hangingPunct="1">
              <a:spcBef>
                <a:spcPct val="0"/>
              </a:spcBef>
              <a:buFontTx/>
              <a:buNone/>
            </a:pPr>
            <a:endParaRPr lang="en-GB" altLang="en-US" sz="1800" dirty="0">
              <a:latin typeface="Bradley Hand ITC" panose="03070402050302030203" pitchFamily="66" charset="0"/>
              <a:ea typeface="Times New Roman" panose="02020603050405020304" pitchFamily="18" charset="0"/>
              <a:cs typeface="Arial" panose="020B0604020202020204" pitchFamily="34" charset="0"/>
            </a:endParaRPr>
          </a:p>
          <a:p>
            <a:pPr>
              <a:spcBef>
                <a:spcPct val="0"/>
              </a:spcBef>
              <a:buFontTx/>
              <a:buNone/>
            </a:pPr>
            <a:endParaRPr lang="en-GB" altLang="en-US" sz="1600" dirty="0">
              <a:ea typeface="Times New Roman" panose="02020603050405020304" pitchFamily="18" charset="0"/>
              <a:cs typeface="Arial" panose="020B0604020202020204" pitchFamily="34" charset="0"/>
            </a:endParaRPr>
          </a:p>
          <a:p>
            <a:pPr eaLnBrk="1" hangingPunct="1">
              <a:spcBef>
                <a:spcPct val="0"/>
              </a:spcBef>
              <a:buFontTx/>
              <a:buNone/>
            </a:pPr>
            <a:endParaRPr lang="en-GB" altLang="en-US" sz="2400" b="1" dirty="0">
              <a:latin typeface="Bradley Hand ITC" panose="03070402050302030203" pitchFamily="66" charset="0"/>
              <a:ea typeface="Times New Roman" panose="02020603050405020304" pitchFamily="18" charset="0"/>
              <a:cs typeface="Arial" panose="020B0604020202020204" pitchFamily="34" charset="0"/>
            </a:endParaRPr>
          </a:p>
          <a:p>
            <a:pPr algn="ctr" eaLnBrk="1" hangingPunct="1">
              <a:spcBef>
                <a:spcPct val="0"/>
              </a:spcBef>
              <a:buFontTx/>
              <a:buNone/>
            </a:pPr>
            <a:endParaRPr lang="en-GB" altLang="en-US" sz="1800" dirty="0">
              <a:ea typeface="Times New Roman" panose="02020603050405020304" pitchFamily="18" charset="0"/>
              <a:cs typeface="Arial" panose="020B0604020202020204" pitchFamily="34" charset="0"/>
            </a:endParaRPr>
          </a:p>
          <a:p>
            <a:pPr algn="ctr" eaLnBrk="1" hangingPunct="1">
              <a:spcBef>
                <a:spcPct val="50000"/>
              </a:spcBef>
              <a:buFontTx/>
              <a:buNone/>
            </a:pPr>
            <a:r>
              <a:rPr lang="en-GB" altLang="en-US" sz="1800" dirty="0">
                <a:solidFill>
                  <a:srgbClr val="009900"/>
                </a:solidFill>
                <a:ea typeface="Times New Roman" panose="02020603050405020304" pitchFamily="18" charset="0"/>
                <a:cs typeface="Arial" panose="020B0604020202020204" pitchFamily="34" charset="0"/>
              </a:rPr>
              <a:t>                 </a:t>
            </a:r>
            <a:r>
              <a:rPr lang="en-GB" altLang="en-US" sz="1800" b="1" dirty="0">
                <a:solidFill>
                  <a:srgbClr val="FF0000"/>
                </a:solidFill>
                <a:latin typeface="VAGRounded BT" pitchFamily="34" charset="0"/>
                <a:ea typeface="Times New Roman" panose="02020603050405020304" pitchFamily="18" charset="0"/>
                <a:cs typeface="Arial" panose="020B0604020202020204" pitchFamily="34" charset="0"/>
              </a:rPr>
              <a:t>		</a:t>
            </a:r>
          </a:p>
        </p:txBody>
      </p:sp>
      <p:pic>
        <p:nvPicPr>
          <p:cNvPr id="30740" name="Picture 1">
            <a:extLst>
              <a:ext uri="{FF2B5EF4-FFF2-40B4-BE49-F238E27FC236}">
                <a16:creationId xmlns:a16="http://schemas.microsoft.com/office/drawing/2014/main" id="{8F994FCD-98CB-48B6-5C03-2C187903378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12617" y="5033168"/>
            <a:ext cx="1893888" cy="1341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41" name="Picture 33">
            <a:extLst>
              <a:ext uri="{FF2B5EF4-FFF2-40B4-BE49-F238E27FC236}">
                <a16:creationId xmlns:a16="http://schemas.microsoft.com/office/drawing/2014/main" id="{43A7CBEB-D7CE-94AA-624F-F4B227F3F23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48588" y="166688"/>
            <a:ext cx="1216025" cy="1639887"/>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448D30D8-605C-189A-5197-4CC5CD7E65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a:extLst>
              <a:ext uri="{FF2B5EF4-FFF2-40B4-BE49-F238E27FC236}">
                <a16:creationId xmlns:a16="http://schemas.microsoft.com/office/drawing/2014/main" id="{185F6660-0F61-0215-2F6A-107A1C951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a:extLst>
              <a:ext uri="{FF2B5EF4-FFF2-40B4-BE49-F238E27FC236}">
                <a16:creationId xmlns:a16="http://schemas.microsoft.com/office/drawing/2014/main" id="{7AC7069C-FAEE-A848-5195-CE8A0DEFEC67}"/>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2773" name="AutoShape 5">
            <a:extLst>
              <a:ext uri="{FF2B5EF4-FFF2-40B4-BE49-F238E27FC236}">
                <a16:creationId xmlns:a16="http://schemas.microsoft.com/office/drawing/2014/main" id="{6F5B4713-F5F7-6AEC-E518-F529487C66E1}"/>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2774" name="Text Box 6">
            <a:extLst>
              <a:ext uri="{FF2B5EF4-FFF2-40B4-BE49-F238E27FC236}">
                <a16:creationId xmlns:a16="http://schemas.microsoft.com/office/drawing/2014/main" id="{1CD7702A-AF07-B8B1-4E9B-AE38022EFF8E}"/>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32775" name="Text Box 7">
            <a:extLst>
              <a:ext uri="{FF2B5EF4-FFF2-40B4-BE49-F238E27FC236}">
                <a16:creationId xmlns:a16="http://schemas.microsoft.com/office/drawing/2014/main" id="{0FD38AB4-4A01-8C1A-4C7D-8841D435148E}"/>
              </a:ext>
            </a:extLst>
          </p:cNvPr>
          <p:cNvSpPr txBox="1">
            <a:spLocks noChangeArrowheads="1"/>
          </p:cNvSpPr>
          <p:nvPr/>
        </p:nvSpPr>
        <p:spPr bwMode="auto">
          <a:xfrm>
            <a:off x="-80963" y="-169863"/>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32776" name="Rectangle 8">
            <a:extLst>
              <a:ext uri="{FF2B5EF4-FFF2-40B4-BE49-F238E27FC236}">
                <a16:creationId xmlns:a16="http://schemas.microsoft.com/office/drawing/2014/main" id="{D61683ED-FDB3-81DA-B466-0C2EAA7017EC}"/>
              </a:ext>
            </a:extLst>
          </p:cNvPr>
          <p:cNvSpPr>
            <a:spLocks noChangeArrowheads="1"/>
          </p:cNvSpPr>
          <p:nvPr/>
        </p:nvSpPr>
        <p:spPr bwMode="auto">
          <a:xfrm>
            <a:off x="36513" y="6453188"/>
            <a:ext cx="9144000" cy="74612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2777" name="Rectangle 9">
            <a:extLst>
              <a:ext uri="{FF2B5EF4-FFF2-40B4-BE49-F238E27FC236}">
                <a16:creationId xmlns:a16="http://schemas.microsoft.com/office/drawing/2014/main" id="{E696714B-ECEF-3EB5-83EB-F5AE4AD6FDB0}"/>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2778" name="Rectangle 10">
            <a:extLst>
              <a:ext uri="{FF2B5EF4-FFF2-40B4-BE49-F238E27FC236}">
                <a16:creationId xmlns:a16="http://schemas.microsoft.com/office/drawing/2014/main" id="{47BF49F6-1447-CA17-0F19-37F86607FF00}"/>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2779" name="AutoShape 11">
            <a:extLst>
              <a:ext uri="{FF2B5EF4-FFF2-40B4-BE49-F238E27FC236}">
                <a16:creationId xmlns:a16="http://schemas.microsoft.com/office/drawing/2014/main" id="{1932B2AE-E349-7905-020F-3B32627B9E18}"/>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2780" name="Picture 12" descr="uis2">
            <a:extLst>
              <a:ext uri="{FF2B5EF4-FFF2-40B4-BE49-F238E27FC236}">
                <a16:creationId xmlns:a16="http://schemas.microsoft.com/office/drawing/2014/main" id="{B10A7F8A-E312-9F39-5F55-AEE01F3AE221}"/>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1" name="Group 13">
            <a:extLst>
              <a:ext uri="{FF2B5EF4-FFF2-40B4-BE49-F238E27FC236}">
                <a16:creationId xmlns:a16="http://schemas.microsoft.com/office/drawing/2014/main" id="{C7DFC536-F1B4-43E4-8507-4A95E4C63FA2}"/>
              </a:ext>
            </a:extLst>
          </p:cNvPr>
          <p:cNvGrpSpPr>
            <a:grpSpLocks/>
          </p:cNvGrpSpPr>
          <p:nvPr/>
        </p:nvGrpSpPr>
        <p:grpSpPr bwMode="auto">
          <a:xfrm>
            <a:off x="8069263" y="-63500"/>
            <a:ext cx="985837" cy="1019175"/>
            <a:chOff x="1927" y="1480"/>
            <a:chExt cx="1071" cy="1108"/>
          </a:xfrm>
        </p:grpSpPr>
        <p:sp>
          <p:nvSpPr>
            <p:cNvPr id="32789" name="Oval 14">
              <a:extLst>
                <a:ext uri="{FF2B5EF4-FFF2-40B4-BE49-F238E27FC236}">
                  <a16:creationId xmlns:a16="http://schemas.microsoft.com/office/drawing/2014/main" id="{136B77CE-77A0-AE3F-C2F1-110C86BF7E20}"/>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2790" name="Picture 15" descr="uis logo sharper">
              <a:extLst>
                <a:ext uri="{FF2B5EF4-FFF2-40B4-BE49-F238E27FC236}">
                  <a16:creationId xmlns:a16="http://schemas.microsoft.com/office/drawing/2014/main" id="{3FFA4A07-B9B0-5562-C5A0-0AA0C38FF2C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782" name="Picture 14" descr="flower4.gif">
            <a:extLst>
              <a:ext uri="{FF2B5EF4-FFF2-40B4-BE49-F238E27FC236}">
                <a16:creationId xmlns:a16="http://schemas.microsoft.com/office/drawing/2014/main" id="{6DF9EF1D-217D-9A48-3183-37423D9024B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3" name="Picture 17" descr="flower7.gif">
            <a:extLst>
              <a:ext uri="{FF2B5EF4-FFF2-40B4-BE49-F238E27FC236}">
                <a16:creationId xmlns:a16="http://schemas.microsoft.com/office/drawing/2014/main" id="{39C5765D-CA98-2D8E-EA58-B3E16F8BFE0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4" name="Picture 18" descr="bumble_bee">
            <a:extLst>
              <a:ext uri="{FF2B5EF4-FFF2-40B4-BE49-F238E27FC236}">
                <a16:creationId xmlns:a16="http://schemas.microsoft.com/office/drawing/2014/main" id="{51A26868-287C-39BA-60B8-8DDA15992E27}"/>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377825" y="969963"/>
            <a:ext cx="792163"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5" name="Picture 13" descr="flower3.gif">
            <a:extLst>
              <a:ext uri="{FF2B5EF4-FFF2-40B4-BE49-F238E27FC236}">
                <a16:creationId xmlns:a16="http://schemas.microsoft.com/office/drawing/2014/main" id="{FF557139-C6A6-AD7A-5185-7A9FBF258AD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6" name="Text Box 21">
            <a:extLst>
              <a:ext uri="{FF2B5EF4-FFF2-40B4-BE49-F238E27FC236}">
                <a16:creationId xmlns:a16="http://schemas.microsoft.com/office/drawing/2014/main" id="{C8005BEE-3CB6-DFB6-B063-1B8F88467C60}"/>
              </a:ext>
            </a:extLst>
          </p:cNvPr>
          <p:cNvSpPr txBox="1">
            <a:spLocks noChangeArrowheads="1"/>
          </p:cNvSpPr>
          <p:nvPr/>
        </p:nvSpPr>
        <p:spPr bwMode="auto">
          <a:xfrm>
            <a:off x="1817688" y="731520"/>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dirty="0">
                <a:solidFill>
                  <a:srgbClr val="0000FF"/>
                </a:solidFill>
                <a:latin typeface="VAGRounded BT" pitchFamily="34" charset="0"/>
              </a:rPr>
              <a:t>Dates for your diary</a:t>
            </a:r>
          </a:p>
        </p:txBody>
      </p:sp>
      <p:sp>
        <p:nvSpPr>
          <p:cNvPr id="32787" name="Text Box 23">
            <a:extLst>
              <a:ext uri="{FF2B5EF4-FFF2-40B4-BE49-F238E27FC236}">
                <a16:creationId xmlns:a16="http://schemas.microsoft.com/office/drawing/2014/main" id="{137397D7-A62D-5693-C379-1905326FDF63}"/>
              </a:ext>
            </a:extLst>
          </p:cNvPr>
          <p:cNvSpPr txBox="1">
            <a:spLocks noChangeArrowheads="1"/>
          </p:cNvSpPr>
          <p:nvPr/>
        </p:nvSpPr>
        <p:spPr bwMode="auto">
          <a:xfrm>
            <a:off x="166688" y="1709738"/>
            <a:ext cx="8785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600">
                <a:solidFill>
                  <a:srgbClr val="000000"/>
                </a:solidFill>
                <a:latin typeface="VAGRounded BT" pitchFamily="34" charset="0"/>
              </a:rPr>
              <a:t>                </a:t>
            </a:r>
          </a:p>
          <a:p>
            <a:pPr eaLnBrk="1" hangingPunct="1">
              <a:spcBef>
                <a:spcPct val="50000"/>
              </a:spcBef>
              <a:buFontTx/>
              <a:buNone/>
            </a:pPr>
            <a:r>
              <a:rPr lang="en-GB" altLang="en-US" sz="2800">
                <a:solidFill>
                  <a:srgbClr val="000000"/>
                </a:solidFill>
                <a:latin typeface="VAGRounded BT" pitchFamily="34" charset="0"/>
              </a:rPr>
              <a:t>	 </a:t>
            </a:r>
          </a:p>
        </p:txBody>
      </p:sp>
      <p:sp>
        <p:nvSpPr>
          <p:cNvPr id="31764" name="Rectangle 23">
            <a:extLst>
              <a:ext uri="{FF2B5EF4-FFF2-40B4-BE49-F238E27FC236}">
                <a16:creationId xmlns:a16="http://schemas.microsoft.com/office/drawing/2014/main" id="{66832897-7E08-EEE9-130E-E53FFAD8984B}"/>
              </a:ext>
            </a:extLst>
          </p:cNvPr>
          <p:cNvSpPr>
            <a:spLocks noChangeArrowheads="1"/>
          </p:cNvSpPr>
          <p:nvPr/>
        </p:nvSpPr>
        <p:spPr bwMode="auto">
          <a:xfrm>
            <a:off x="534989" y="1155106"/>
            <a:ext cx="8307387" cy="6027804"/>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en-GB" altLang="en-US" b="1" dirty="0">
                <a:solidFill>
                  <a:srgbClr val="FF0000"/>
                </a:solidFill>
                <a:latin typeface="Sassoon Infant Rg" pitchFamily="50" charset="0"/>
              </a:rPr>
              <a:t>Summer Term</a:t>
            </a:r>
          </a:p>
          <a:p>
            <a:pPr algn="ctr" eaLnBrk="1" hangingPunct="1">
              <a:spcBef>
                <a:spcPct val="0"/>
              </a:spcBef>
              <a:buFontTx/>
              <a:buNone/>
              <a:defRPr/>
            </a:pPr>
            <a:endParaRPr lang="en-GB" altLang="en-US" sz="1050" b="1" dirty="0">
              <a:solidFill>
                <a:srgbClr val="FF0000"/>
              </a:solidFill>
              <a:latin typeface="Sassoon Infant Rg" pitchFamily="50" charset="0"/>
            </a:endParaRPr>
          </a:p>
          <a:p>
            <a:pPr>
              <a:spcBef>
                <a:spcPct val="0"/>
              </a:spcBef>
              <a:buFontTx/>
              <a:buNone/>
              <a:defRPr/>
            </a:pPr>
            <a:r>
              <a:rPr lang="en-GB" altLang="en-US" sz="2400" b="1" dirty="0">
                <a:solidFill>
                  <a:srgbClr val="FF0000"/>
                </a:solidFill>
                <a:latin typeface="Sassoon Infant Rg" pitchFamily="50" charset="0"/>
              </a:rPr>
              <a:t>‘Meet the teacher’</a:t>
            </a:r>
            <a:r>
              <a:rPr lang="en-GB" altLang="en-US" sz="2400" b="1" dirty="0">
                <a:latin typeface="Sassoon Infant Rg" pitchFamily="50" charset="0"/>
              </a:rPr>
              <a:t>- Monday 15</a:t>
            </a:r>
            <a:r>
              <a:rPr lang="en-GB" altLang="en-US" sz="2400" b="1" baseline="30000" dirty="0">
                <a:latin typeface="Sassoon Infant Rg" pitchFamily="50" charset="0"/>
              </a:rPr>
              <a:t>th</a:t>
            </a:r>
            <a:r>
              <a:rPr lang="en-GB" altLang="en-US" sz="2400" b="1" dirty="0">
                <a:latin typeface="Sassoon Infant Rg" pitchFamily="50" charset="0"/>
              </a:rPr>
              <a:t> June 3.30-4pm</a:t>
            </a:r>
          </a:p>
          <a:p>
            <a:pPr algn="ctr">
              <a:spcBef>
                <a:spcPct val="0"/>
              </a:spcBef>
              <a:buFontTx/>
              <a:buNone/>
              <a:defRPr/>
            </a:pPr>
            <a:r>
              <a:rPr lang="en-GB" altLang="en-US" sz="2000" i="1" dirty="0">
                <a:latin typeface="Sassoon Infant Rg" pitchFamily="50" charset="0"/>
              </a:rPr>
              <a:t>(an optional and informal ‘drop in’ session for you and your child to come and meet your child’s teacher and see their new classroom)</a:t>
            </a:r>
          </a:p>
          <a:p>
            <a:pPr algn="ctr">
              <a:spcBef>
                <a:spcPct val="0"/>
              </a:spcBef>
              <a:buFontTx/>
              <a:buNone/>
              <a:defRPr/>
            </a:pPr>
            <a:endParaRPr lang="en-GB" altLang="en-US" sz="1000" dirty="0">
              <a:latin typeface="Sassoon Infant Rg" pitchFamily="50" charset="0"/>
            </a:endParaRPr>
          </a:p>
          <a:p>
            <a:pPr>
              <a:spcBef>
                <a:spcPct val="0"/>
              </a:spcBef>
              <a:buFontTx/>
              <a:buNone/>
              <a:defRPr/>
            </a:pPr>
            <a:r>
              <a:rPr lang="en-GB" altLang="en-US" sz="2400" b="1" dirty="0">
                <a:solidFill>
                  <a:srgbClr val="FF0000"/>
                </a:solidFill>
                <a:latin typeface="Sassoon Infant Rg" pitchFamily="50" charset="0"/>
              </a:rPr>
              <a:t>Children’s ‘stay and play’ sessions </a:t>
            </a:r>
            <a:r>
              <a:rPr lang="en-GB" altLang="en-US" sz="2400" b="1" dirty="0">
                <a:latin typeface="Sassoon Infant Rg" pitchFamily="50" charset="0"/>
              </a:rPr>
              <a:t>(3.30 to 4.30pm)</a:t>
            </a:r>
            <a:endParaRPr lang="en-GB" altLang="en-US" sz="2400" dirty="0">
              <a:latin typeface="Sassoon Infant Rg" pitchFamily="50" charset="0"/>
            </a:endParaRPr>
          </a:p>
          <a:p>
            <a:pPr algn="ctr">
              <a:buNone/>
            </a:pPr>
            <a:r>
              <a:rPr lang="en-GB" sz="1800" i="1" dirty="0"/>
              <a:t>Either </a:t>
            </a:r>
            <a:r>
              <a:rPr lang="en-GB" sz="2000" b="1" dirty="0"/>
              <a:t>Friday 3rd July </a:t>
            </a:r>
            <a:r>
              <a:rPr lang="en-GB" sz="1800" i="1" u="sng" dirty="0"/>
              <a:t>or</a:t>
            </a:r>
            <a:r>
              <a:rPr lang="en-GB" sz="1800" i="1" dirty="0"/>
              <a:t> </a:t>
            </a:r>
            <a:r>
              <a:rPr lang="en-GB" sz="2000" b="1" dirty="0"/>
              <a:t>Friday 10th July</a:t>
            </a:r>
            <a:r>
              <a:rPr lang="en-GB" sz="2000" dirty="0"/>
              <a:t> </a:t>
            </a:r>
            <a:r>
              <a:rPr lang="en-GB" sz="1800" i="1" dirty="0"/>
              <a:t>will be allocated to you. </a:t>
            </a:r>
            <a:endParaRPr lang="en-GB" sz="1400" i="1" dirty="0"/>
          </a:p>
          <a:p>
            <a:pPr algn="ctr">
              <a:buNone/>
            </a:pPr>
            <a:r>
              <a:rPr lang="en-GB" sz="1800" i="1" dirty="0"/>
              <a:t>Details will be the pack given to you at the new parents meeting on </a:t>
            </a:r>
            <a:endParaRPr lang="en-GB" sz="1400" i="1" dirty="0"/>
          </a:p>
          <a:p>
            <a:pPr algn="ctr">
              <a:buNone/>
            </a:pPr>
            <a:r>
              <a:rPr lang="en-GB" sz="1800" i="1" dirty="0"/>
              <a:t>Wednesday 10th June.</a:t>
            </a:r>
            <a:endParaRPr lang="en-GB" sz="1400" i="1" dirty="0"/>
          </a:p>
          <a:p>
            <a:pPr algn="ctr">
              <a:spcBef>
                <a:spcPct val="0"/>
              </a:spcBef>
              <a:buFontTx/>
              <a:buNone/>
              <a:defRPr/>
            </a:pPr>
            <a:r>
              <a:rPr lang="en-GB" altLang="en-US" sz="2000" i="1" dirty="0">
                <a:solidFill>
                  <a:srgbClr val="FF0000"/>
                </a:solidFill>
                <a:latin typeface="Sassoon Infant Rg" pitchFamily="50" charset="0"/>
              </a:rPr>
              <a:t>Children stay at school for a play </a:t>
            </a:r>
            <a:r>
              <a:rPr lang="en-GB" altLang="en-US" sz="2000" b="1" i="1" dirty="0">
                <a:solidFill>
                  <a:srgbClr val="FF0000"/>
                </a:solidFill>
                <a:latin typeface="Sassoon Infant Rg" pitchFamily="50" charset="0"/>
              </a:rPr>
              <a:t>without</a:t>
            </a:r>
            <a:r>
              <a:rPr lang="en-GB" altLang="en-US" sz="2000" i="1" dirty="0">
                <a:solidFill>
                  <a:srgbClr val="FF0000"/>
                </a:solidFill>
                <a:latin typeface="Sassoon Infant Rg" pitchFamily="50" charset="0"/>
              </a:rPr>
              <a:t> their parents.</a:t>
            </a:r>
          </a:p>
          <a:p>
            <a:pPr algn="ctr">
              <a:spcBef>
                <a:spcPct val="0"/>
              </a:spcBef>
              <a:buFontTx/>
              <a:buNone/>
              <a:defRPr/>
            </a:pPr>
            <a:endParaRPr lang="en-GB" altLang="en-US" sz="1400" i="1" dirty="0">
              <a:latin typeface="Sassoon Infant Rg" pitchFamily="50" charset="0"/>
            </a:endParaRPr>
          </a:p>
          <a:p>
            <a:pPr>
              <a:spcBef>
                <a:spcPct val="0"/>
              </a:spcBef>
              <a:buFontTx/>
              <a:buNone/>
              <a:defRPr/>
            </a:pPr>
            <a:r>
              <a:rPr lang="en-GB" altLang="en-US" sz="2400" b="1" dirty="0">
                <a:solidFill>
                  <a:srgbClr val="FF0000"/>
                </a:solidFill>
                <a:latin typeface="Sassoon Infant Rg" pitchFamily="50" charset="0"/>
              </a:rPr>
              <a:t>Home visits (AM / PM slots)</a:t>
            </a:r>
          </a:p>
          <a:p>
            <a:pPr algn="ctr">
              <a:spcBef>
                <a:spcPct val="0"/>
              </a:spcBef>
              <a:buFontTx/>
              <a:buNone/>
              <a:defRPr/>
            </a:pPr>
            <a:r>
              <a:rPr lang="en-GB" altLang="en-US" sz="2400" b="1" dirty="0">
                <a:latin typeface="Sassoon Infant Rg" pitchFamily="50" charset="0"/>
              </a:rPr>
              <a:t>Thursday 3</a:t>
            </a:r>
            <a:r>
              <a:rPr lang="en-GB" altLang="en-US" sz="2400" b="1" baseline="30000" dirty="0">
                <a:latin typeface="Sassoon Infant Rg" pitchFamily="50" charset="0"/>
              </a:rPr>
              <a:t>rd</a:t>
            </a:r>
            <a:r>
              <a:rPr lang="en-GB" altLang="en-US" sz="2400" b="1" dirty="0">
                <a:latin typeface="Sassoon Infant Rg" pitchFamily="50" charset="0"/>
              </a:rPr>
              <a:t> September, Friday 4</a:t>
            </a:r>
            <a:r>
              <a:rPr lang="en-GB" altLang="en-US" sz="2400" b="1" baseline="30000" dirty="0">
                <a:latin typeface="Sassoon Infant Rg" pitchFamily="50" charset="0"/>
              </a:rPr>
              <a:t>th</a:t>
            </a:r>
            <a:r>
              <a:rPr lang="en-GB" altLang="en-US" sz="2400" b="1" dirty="0">
                <a:latin typeface="Sassoon Infant Rg" pitchFamily="50" charset="0"/>
              </a:rPr>
              <a:t> September </a:t>
            </a:r>
          </a:p>
          <a:p>
            <a:pPr algn="ctr">
              <a:spcBef>
                <a:spcPct val="0"/>
              </a:spcBef>
              <a:buFontTx/>
              <a:buNone/>
              <a:defRPr/>
            </a:pPr>
            <a:r>
              <a:rPr lang="en-GB" altLang="en-US" sz="2400" dirty="0">
                <a:latin typeface="Sassoon Infant Rg" pitchFamily="50" charset="0"/>
              </a:rPr>
              <a:t>or</a:t>
            </a:r>
            <a:r>
              <a:rPr lang="en-GB" altLang="en-US" sz="2400" b="1" dirty="0">
                <a:latin typeface="Sassoon Infant Rg" pitchFamily="50" charset="0"/>
              </a:rPr>
              <a:t> Monday 7</a:t>
            </a:r>
            <a:r>
              <a:rPr lang="en-GB" altLang="en-US" sz="2400" b="1" baseline="30000" dirty="0">
                <a:latin typeface="Sassoon Infant Rg" pitchFamily="50" charset="0"/>
              </a:rPr>
              <a:t>th</a:t>
            </a:r>
            <a:r>
              <a:rPr lang="en-GB" altLang="en-US" sz="2400" b="1" dirty="0">
                <a:latin typeface="Sassoon Infant Rg" pitchFamily="50" charset="0"/>
              </a:rPr>
              <a:t> September.</a:t>
            </a:r>
          </a:p>
          <a:p>
            <a:pPr algn="ctr">
              <a:spcBef>
                <a:spcPct val="0"/>
              </a:spcBef>
              <a:buFontTx/>
              <a:buNone/>
              <a:defRPr/>
            </a:pPr>
            <a:r>
              <a:rPr lang="en-GB" altLang="en-US" sz="2400" i="1" dirty="0">
                <a:latin typeface="Sassoon Infant Rg" pitchFamily="50" charset="0"/>
              </a:rPr>
              <a:t>(please sign up for one of these dates on the sheets provided)</a:t>
            </a:r>
            <a:endParaRPr lang="en-GB" altLang="en-US" sz="2400" dirty="0">
              <a:solidFill>
                <a:srgbClr val="FF0000"/>
              </a:solidFill>
              <a:latin typeface="Sassoon Infant Rg" pitchFamily="50" charset="0"/>
            </a:endParaRPr>
          </a:p>
          <a:p>
            <a:pPr algn="ctr" eaLnBrk="1" hangingPunct="1">
              <a:spcBef>
                <a:spcPct val="0"/>
              </a:spcBef>
              <a:buFontTx/>
              <a:buNone/>
              <a:defRPr/>
            </a:pPr>
            <a:endParaRPr lang="en-GB" altLang="en-US" sz="1200" b="1" u="sng" dirty="0">
              <a:solidFill>
                <a:srgbClr val="FF0000"/>
              </a:solidFill>
              <a:latin typeface="Sassoon Infant Rg" pitchFamily="50" charset="0"/>
            </a:endParaRPr>
          </a:p>
          <a:p>
            <a:pPr algn="ctr" eaLnBrk="1" hangingPunct="1">
              <a:spcBef>
                <a:spcPct val="0"/>
              </a:spcBef>
              <a:buFontTx/>
              <a:buNone/>
              <a:defRPr/>
            </a:pPr>
            <a:br>
              <a:rPr lang="en-GB" altLang="en-US" sz="1800" dirty="0">
                <a:solidFill>
                  <a:srgbClr val="FF0000"/>
                </a:solidFill>
              </a:rPr>
            </a:br>
            <a:endParaRPr lang="en-GB" altLang="en-US" sz="1800"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A2F9FF6D-DA72-C269-98A7-3F6366970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9A66A9E4-4653-3889-3590-D961B96066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a:extLst>
              <a:ext uri="{FF2B5EF4-FFF2-40B4-BE49-F238E27FC236}">
                <a16:creationId xmlns:a16="http://schemas.microsoft.com/office/drawing/2014/main" id="{C934DEB8-AC06-0AF8-BCD6-9DA1BE721F13}"/>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1" name="AutoShape 5">
            <a:extLst>
              <a:ext uri="{FF2B5EF4-FFF2-40B4-BE49-F238E27FC236}">
                <a16:creationId xmlns:a16="http://schemas.microsoft.com/office/drawing/2014/main" id="{0B168D5F-20A2-2296-0260-EF64EB32AC7F}"/>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2" name="Text Box 6">
            <a:extLst>
              <a:ext uri="{FF2B5EF4-FFF2-40B4-BE49-F238E27FC236}">
                <a16:creationId xmlns:a16="http://schemas.microsoft.com/office/drawing/2014/main" id="{E4F35C10-0D2B-004B-3356-554E415950F4}"/>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34823" name="Text Box 7">
            <a:extLst>
              <a:ext uri="{FF2B5EF4-FFF2-40B4-BE49-F238E27FC236}">
                <a16:creationId xmlns:a16="http://schemas.microsoft.com/office/drawing/2014/main" id="{E17A69B0-91FD-2605-74FC-92557421460D}"/>
              </a:ext>
            </a:extLst>
          </p:cNvPr>
          <p:cNvSpPr txBox="1">
            <a:spLocks noChangeArrowheads="1"/>
          </p:cNvSpPr>
          <p:nvPr/>
        </p:nvSpPr>
        <p:spPr bwMode="auto">
          <a:xfrm>
            <a:off x="-80963" y="-169863"/>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34824" name="Rectangle 8">
            <a:extLst>
              <a:ext uri="{FF2B5EF4-FFF2-40B4-BE49-F238E27FC236}">
                <a16:creationId xmlns:a16="http://schemas.microsoft.com/office/drawing/2014/main" id="{03931758-90E9-36CD-8306-77800A6832CF}"/>
              </a:ext>
            </a:extLst>
          </p:cNvPr>
          <p:cNvSpPr>
            <a:spLocks noChangeArrowheads="1"/>
          </p:cNvSpPr>
          <p:nvPr/>
        </p:nvSpPr>
        <p:spPr bwMode="auto">
          <a:xfrm>
            <a:off x="36513" y="6453188"/>
            <a:ext cx="9144000" cy="74612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5" name="Rectangle 9">
            <a:extLst>
              <a:ext uri="{FF2B5EF4-FFF2-40B4-BE49-F238E27FC236}">
                <a16:creationId xmlns:a16="http://schemas.microsoft.com/office/drawing/2014/main" id="{0492331E-706C-E658-3D89-27288AEA23BC}"/>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6" name="Rectangle 10">
            <a:extLst>
              <a:ext uri="{FF2B5EF4-FFF2-40B4-BE49-F238E27FC236}">
                <a16:creationId xmlns:a16="http://schemas.microsoft.com/office/drawing/2014/main" id="{1FEC95E5-5D5E-6D38-8A64-5B35F6BC18C4}"/>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4827" name="AutoShape 11">
            <a:extLst>
              <a:ext uri="{FF2B5EF4-FFF2-40B4-BE49-F238E27FC236}">
                <a16:creationId xmlns:a16="http://schemas.microsoft.com/office/drawing/2014/main" id="{D58CF1F2-A023-C2C2-7E53-ACCE952463C0}"/>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4828" name="Picture 12" descr="uis2">
            <a:extLst>
              <a:ext uri="{FF2B5EF4-FFF2-40B4-BE49-F238E27FC236}">
                <a16:creationId xmlns:a16="http://schemas.microsoft.com/office/drawing/2014/main" id="{69D15EA2-657C-EA1A-13A4-F7541BE1F70F}"/>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29" name="Group 13">
            <a:extLst>
              <a:ext uri="{FF2B5EF4-FFF2-40B4-BE49-F238E27FC236}">
                <a16:creationId xmlns:a16="http://schemas.microsoft.com/office/drawing/2014/main" id="{A9FA9F7F-AAA5-7DA8-1F3C-AFB54D5BDE7D}"/>
              </a:ext>
            </a:extLst>
          </p:cNvPr>
          <p:cNvGrpSpPr>
            <a:grpSpLocks/>
          </p:cNvGrpSpPr>
          <p:nvPr/>
        </p:nvGrpSpPr>
        <p:grpSpPr bwMode="auto">
          <a:xfrm>
            <a:off x="8069263" y="-63500"/>
            <a:ext cx="985837" cy="1019175"/>
            <a:chOff x="1927" y="1480"/>
            <a:chExt cx="1071" cy="1108"/>
          </a:xfrm>
        </p:grpSpPr>
        <p:sp>
          <p:nvSpPr>
            <p:cNvPr id="34836" name="Oval 14">
              <a:extLst>
                <a:ext uri="{FF2B5EF4-FFF2-40B4-BE49-F238E27FC236}">
                  <a16:creationId xmlns:a16="http://schemas.microsoft.com/office/drawing/2014/main" id="{246F3E62-FD4F-AAE0-B6A3-4830CD0D8FBF}"/>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4837" name="Picture 15" descr="uis logo sharper">
              <a:extLst>
                <a:ext uri="{FF2B5EF4-FFF2-40B4-BE49-F238E27FC236}">
                  <a16:creationId xmlns:a16="http://schemas.microsoft.com/office/drawing/2014/main" id="{C8E246D7-8FBA-D048-8758-86607F0EACB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30" name="Picture 14" descr="flower4.gif">
            <a:extLst>
              <a:ext uri="{FF2B5EF4-FFF2-40B4-BE49-F238E27FC236}">
                <a16:creationId xmlns:a16="http://schemas.microsoft.com/office/drawing/2014/main" id="{3F733557-CFB1-0AF8-7B7C-68B7EE24ADB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Picture 17" descr="flower7.gif">
            <a:extLst>
              <a:ext uri="{FF2B5EF4-FFF2-40B4-BE49-F238E27FC236}">
                <a16:creationId xmlns:a16="http://schemas.microsoft.com/office/drawing/2014/main" id="{8D3A5FE8-EF61-C445-C8DE-45A19D81D93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18" descr="bumble_bee">
            <a:extLst>
              <a:ext uri="{FF2B5EF4-FFF2-40B4-BE49-F238E27FC236}">
                <a16:creationId xmlns:a16="http://schemas.microsoft.com/office/drawing/2014/main" id="{6B76210C-F878-B0B1-7569-7E97578B0016}"/>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377825" y="969963"/>
            <a:ext cx="792163"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Picture 13" descr="flower3.gif">
            <a:extLst>
              <a:ext uri="{FF2B5EF4-FFF2-40B4-BE49-F238E27FC236}">
                <a16:creationId xmlns:a16="http://schemas.microsoft.com/office/drawing/2014/main" id="{9F44039A-8B8B-633A-7560-D1E6D14F1A5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4" name="Text Box 21">
            <a:extLst>
              <a:ext uri="{FF2B5EF4-FFF2-40B4-BE49-F238E27FC236}">
                <a16:creationId xmlns:a16="http://schemas.microsoft.com/office/drawing/2014/main" id="{B07CEDCC-0840-B4A5-9AFF-7CC30A2A5AE8}"/>
              </a:ext>
            </a:extLst>
          </p:cNvPr>
          <p:cNvSpPr txBox="1">
            <a:spLocks noChangeArrowheads="1"/>
          </p:cNvSpPr>
          <p:nvPr/>
        </p:nvSpPr>
        <p:spPr bwMode="auto">
          <a:xfrm>
            <a:off x="1854200" y="836613"/>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Dates for your diary</a:t>
            </a:r>
          </a:p>
        </p:txBody>
      </p:sp>
      <p:sp>
        <p:nvSpPr>
          <p:cNvPr id="24" name="Rectangle 23">
            <a:extLst>
              <a:ext uri="{FF2B5EF4-FFF2-40B4-BE49-F238E27FC236}">
                <a16:creationId xmlns:a16="http://schemas.microsoft.com/office/drawing/2014/main" id="{BBAC865E-7043-0220-9467-458E27236A04}"/>
              </a:ext>
            </a:extLst>
          </p:cNvPr>
          <p:cNvSpPr/>
          <p:nvPr/>
        </p:nvSpPr>
        <p:spPr>
          <a:xfrm>
            <a:off x="566738" y="1239838"/>
            <a:ext cx="8307387" cy="5401479"/>
          </a:xfrm>
          <a:prstGeom prst="rect">
            <a:avLst/>
          </a:prstGeom>
        </p:spPr>
        <p:txBody>
          <a:bodyPr>
            <a:spAutoFit/>
          </a:bodyPr>
          <a:lstStyle/>
          <a:p>
            <a:pPr algn="ctr" eaLnBrk="1" hangingPunct="1">
              <a:defRPr/>
            </a:pPr>
            <a:endParaRPr lang="en-GB" sz="1200" b="1" u="sng" dirty="0">
              <a:solidFill>
                <a:srgbClr val="FF0000"/>
              </a:solidFill>
              <a:latin typeface="Sassoon Infant Rg" panose="02000503030000020003" pitchFamily="50" charset="0"/>
            </a:endParaRPr>
          </a:p>
          <a:p>
            <a:pPr algn="ctr" eaLnBrk="1" hangingPunct="1">
              <a:defRPr/>
            </a:pPr>
            <a:r>
              <a:rPr lang="en-GB" sz="2800" b="1" dirty="0">
                <a:solidFill>
                  <a:srgbClr val="FF0000"/>
                </a:solidFill>
                <a:latin typeface="Sassoon Infant Rg" panose="02000503030000020003" pitchFamily="50" charset="0"/>
              </a:rPr>
              <a:t>September 2026</a:t>
            </a:r>
          </a:p>
          <a:p>
            <a:pPr algn="ctr" eaLnBrk="1" hangingPunct="1">
              <a:defRPr/>
            </a:pPr>
            <a:r>
              <a:rPr lang="en-GB" sz="1600" b="1" i="1" dirty="0">
                <a:latin typeface="Sassoon Infant Rg" panose="02000503030000020003" pitchFamily="50" charset="0"/>
              </a:rPr>
              <a:t>(details will be emailed out)</a:t>
            </a:r>
          </a:p>
          <a:p>
            <a:pPr eaLnBrk="1" hangingPunct="1">
              <a:defRPr/>
            </a:pPr>
            <a:r>
              <a:rPr lang="en-GB" sz="2400" b="1" dirty="0">
                <a:solidFill>
                  <a:srgbClr val="FF0000"/>
                </a:solidFill>
                <a:latin typeface="Sassoon Infant Rg" panose="02000503030000020003" pitchFamily="50" charset="0"/>
              </a:rPr>
              <a:t>Week 1- </a:t>
            </a:r>
            <a:r>
              <a:rPr lang="en-GB" sz="2400" b="1" dirty="0">
                <a:latin typeface="Sassoon Infant Rg" panose="02000503030000020003" pitchFamily="50" charset="0"/>
              </a:rPr>
              <a:t>Staff INSET and Home visits</a:t>
            </a:r>
          </a:p>
          <a:p>
            <a:pPr eaLnBrk="1" hangingPunct="1">
              <a:defRPr/>
            </a:pPr>
            <a:r>
              <a:rPr lang="en-GB" sz="2400" b="1" dirty="0">
                <a:solidFill>
                  <a:srgbClr val="FF0000"/>
                </a:solidFill>
                <a:latin typeface="Sassoon Infant Rg" panose="02000503030000020003" pitchFamily="50" charset="0"/>
              </a:rPr>
              <a:t>Week 2- </a:t>
            </a:r>
            <a:r>
              <a:rPr lang="en-GB" sz="2400" b="1" dirty="0">
                <a:latin typeface="Sassoon Infant Rg" panose="02000503030000020003" pitchFamily="50" charset="0"/>
              </a:rPr>
              <a:t>Monday 7</a:t>
            </a:r>
            <a:r>
              <a:rPr lang="en-GB" sz="2400" b="1" baseline="30000" dirty="0">
                <a:latin typeface="Sassoon Infant Rg" panose="02000503030000020003" pitchFamily="50" charset="0"/>
              </a:rPr>
              <a:t>th</a:t>
            </a:r>
            <a:r>
              <a:rPr lang="en-GB" sz="2400" b="1" dirty="0">
                <a:latin typeface="Sassoon Infant Rg" panose="02000503030000020003" pitchFamily="50" charset="0"/>
              </a:rPr>
              <a:t> September- Home visits</a:t>
            </a:r>
          </a:p>
          <a:p>
            <a:pPr eaLnBrk="1" hangingPunct="1">
              <a:defRPr/>
            </a:pPr>
            <a:r>
              <a:rPr lang="en-GB" sz="2400" b="1" dirty="0">
                <a:latin typeface="Sassoon Infant Rg" panose="02000503030000020003" pitchFamily="50" charset="0"/>
              </a:rPr>
              <a:t>                Tuesday 8</a:t>
            </a:r>
            <a:r>
              <a:rPr lang="en-GB" sz="2400" b="1" baseline="30000" dirty="0">
                <a:latin typeface="Sassoon Infant Rg" panose="02000503030000020003" pitchFamily="50" charset="0"/>
              </a:rPr>
              <a:t>th</a:t>
            </a:r>
            <a:r>
              <a:rPr lang="en-GB" sz="2400" b="1" dirty="0">
                <a:latin typeface="Sassoon Infant Rg" panose="02000503030000020003" pitchFamily="50" charset="0"/>
              </a:rPr>
              <a:t> and Wednesday 9</a:t>
            </a:r>
            <a:r>
              <a:rPr lang="en-GB" sz="2400" b="1" baseline="30000" dirty="0">
                <a:latin typeface="Sassoon Infant Rg" panose="02000503030000020003" pitchFamily="50" charset="0"/>
              </a:rPr>
              <a:t>th</a:t>
            </a:r>
            <a:r>
              <a:rPr lang="en-GB" sz="2400" b="1" dirty="0">
                <a:latin typeface="Sassoon Infant Rg" panose="02000503030000020003" pitchFamily="50" charset="0"/>
              </a:rPr>
              <a:t> September- Part-time</a:t>
            </a:r>
          </a:p>
          <a:p>
            <a:pPr marL="914400" lvl="1" indent="-457200" eaLnBrk="1" hangingPunct="1">
              <a:buFont typeface="Arial" panose="020B0604020202020204" pitchFamily="34" charset="0"/>
              <a:buChar char="•"/>
              <a:defRPr/>
            </a:pPr>
            <a:r>
              <a:rPr lang="en-GB" sz="2000" dirty="0">
                <a:latin typeface="Sassoon Infant Rg" panose="02000503030000020003" pitchFamily="50" charset="0"/>
              </a:rPr>
              <a:t>An </a:t>
            </a:r>
            <a:r>
              <a:rPr lang="en-GB" sz="2000" b="1" dirty="0">
                <a:latin typeface="Sassoon Infant Rg" panose="02000503030000020003" pitchFamily="50" charset="0"/>
              </a:rPr>
              <a:t>AM</a:t>
            </a:r>
            <a:r>
              <a:rPr lang="en-GB" sz="2000" dirty="0">
                <a:latin typeface="Sassoon Infant Rg" panose="02000503030000020003" pitchFamily="50" charset="0"/>
              </a:rPr>
              <a:t> or </a:t>
            </a:r>
            <a:r>
              <a:rPr lang="en-GB" sz="2000" b="1" dirty="0">
                <a:latin typeface="Sassoon Infant Rg" panose="02000503030000020003" pitchFamily="50" charset="0"/>
              </a:rPr>
              <a:t>PM</a:t>
            </a:r>
            <a:r>
              <a:rPr lang="en-GB" sz="2000" dirty="0">
                <a:latin typeface="Sassoon Infant Rg" panose="02000503030000020003" pitchFamily="50" charset="0"/>
              </a:rPr>
              <a:t> slot has been allocated to you for the first two days. This is to help the children settle in on their first week with a smaller group of 15 children. Details of this are in your pack.</a:t>
            </a:r>
            <a:endParaRPr lang="en-GB" sz="2000" dirty="0">
              <a:latin typeface="Sassoon Infant Rg" panose="02000503030000020003" pitchFamily="50" charset="0"/>
              <a:ea typeface="Times New Roman" panose="02020603050405020304" pitchFamily="18" charset="0"/>
            </a:endParaRPr>
          </a:p>
          <a:p>
            <a:pPr lvl="2" eaLnBrk="1" hangingPunct="1">
              <a:defRPr/>
            </a:pPr>
            <a:endParaRPr lang="en-GB" sz="1100" dirty="0">
              <a:latin typeface="Sassoon Infant Rg" panose="02000503030000020003" pitchFamily="50" charset="0"/>
            </a:endParaRPr>
          </a:p>
          <a:p>
            <a:pPr lvl="2" eaLnBrk="1" hangingPunct="1">
              <a:defRPr/>
            </a:pPr>
            <a:r>
              <a:rPr lang="en-GB" sz="2400" b="1" dirty="0">
                <a:latin typeface="Sassoon Infant Rg" panose="02000503030000020003" pitchFamily="50" charset="0"/>
              </a:rPr>
              <a:t>Thursday 10</a:t>
            </a:r>
            <a:r>
              <a:rPr lang="en-GB" sz="2400" b="1" baseline="30000" dirty="0">
                <a:latin typeface="Sassoon Infant Rg" panose="02000503030000020003" pitchFamily="50" charset="0"/>
              </a:rPr>
              <a:t>th</a:t>
            </a:r>
            <a:r>
              <a:rPr lang="en-GB" sz="2400" b="1" dirty="0">
                <a:latin typeface="Sassoon Infant Rg" panose="02000503030000020003" pitchFamily="50" charset="0"/>
              </a:rPr>
              <a:t> and Friday 11</a:t>
            </a:r>
            <a:r>
              <a:rPr lang="en-GB" sz="2400" b="1" baseline="30000" dirty="0">
                <a:latin typeface="Sassoon Infant Rg" panose="02000503030000020003" pitchFamily="50" charset="0"/>
              </a:rPr>
              <a:t>th</a:t>
            </a:r>
            <a:r>
              <a:rPr lang="en-GB" sz="2400" b="1" dirty="0">
                <a:latin typeface="Sassoon Infant Rg" panose="02000503030000020003" pitchFamily="50" charset="0"/>
              </a:rPr>
              <a:t> September – whole class part-time</a:t>
            </a:r>
          </a:p>
          <a:p>
            <a:pPr marL="914400" lvl="1" indent="-457200" eaLnBrk="1" hangingPunct="1">
              <a:buFont typeface="Arial" panose="020B0604020202020204" pitchFamily="34" charset="0"/>
              <a:buChar char="•"/>
              <a:defRPr/>
            </a:pPr>
            <a:r>
              <a:rPr lang="en-GB" sz="2000" dirty="0">
                <a:latin typeface="Sassoon Infant Rg" panose="02000503030000020003" pitchFamily="50" charset="0"/>
              </a:rPr>
              <a:t>Morning only (8.40am – 12pm)</a:t>
            </a:r>
          </a:p>
          <a:p>
            <a:pPr eaLnBrk="1" hangingPunct="1">
              <a:defRPr/>
            </a:pPr>
            <a:endParaRPr lang="en-GB" sz="1000" b="1" u="sng" dirty="0">
              <a:solidFill>
                <a:srgbClr val="FF0000"/>
              </a:solidFill>
              <a:latin typeface="Sassoon Infant Rg" panose="02000503030000020003" pitchFamily="50" charset="0"/>
            </a:endParaRPr>
          </a:p>
          <a:p>
            <a:pPr eaLnBrk="1" hangingPunct="1">
              <a:defRPr/>
            </a:pPr>
            <a:r>
              <a:rPr lang="en-GB" sz="2400" b="1" dirty="0">
                <a:solidFill>
                  <a:srgbClr val="FF0000"/>
                </a:solidFill>
                <a:latin typeface="Sassoon Infant Rg" panose="02000503030000020003" pitchFamily="50" charset="0"/>
              </a:rPr>
              <a:t>Week 3- </a:t>
            </a:r>
            <a:r>
              <a:rPr lang="en-GB" sz="2400" b="1" u="sng" dirty="0">
                <a:latin typeface="Sassoon Infant Rg" panose="02000503030000020003" pitchFamily="50" charset="0"/>
              </a:rPr>
              <a:t>All children in full-time </a:t>
            </a:r>
            <a:r>
              <a:rPr lang="en-GB" sz="2400" dirty="0">
                <a:latin typeface="Sassoon Infant Rg" panose="02000503030000020003" pitchFamily="50" charset="0"/>
              </a:rPr>
              <a:t>from </a:t>
            </a:r>
            <a:r>
              <a:rPr lang="en-GB" sz="2400" b="1">
                <a:latin typeface="Sassoon Infant Rg" panose="02000503030000020003" pitchFamily="50" charset="0"/>
              </a:rPr>
              <a:t>Monday 14</a:t>
            </a:r>
            <a:r>
              <a:rPr lang="en-GB" sz="2400" b="1" baseline="30000">
                <a:latin typeface="Sassoon Infant Rg" panose="02000503030000020003" pitchFamily="50" charset="0"/>
              </a:rPr>
              <a:t>th</a:t>
            </a:r>
            <a:r>
              <a:rPr lang="en-GB" sz="2400" b="1">
                <a:latin typeface="Sassoon Infant Rg" panose="02000503030000020003" pitchFamily="50" charset="0"/>
              </a:rPr>
              <a:t> </a:t>
            </a:r>
            <a:r>
              <a:rPr lang="en-GB" sz="2400" b="1" dirty="0">
                <a:latin typeface="Sassoon Infant Rg" panose="02000503030000020003" pitchFamily="50" charset="0"/>
              </a:rPr>
              <a:t>September</a:t>
            </a:r>
          </a:p>
          <a:p>
            <a:pPr marL="800100" lvl="1" indent="-342900" eaLnBrk="1" hangingPunct="1">
              <a:buFont typeface="Arial" panose="020B0604020202020204" pitchFamily="34" charset="0"/>
              <a:buChar char="•"/>
              <a:defRPr/>
            </a:pPr>
            <a:r>
              <a:rPr lang="en-GB" sz="2400" b="1" dirty="0">
                <a:latin typeface="Sassoon Infant Rg" panose="02000503030000020003" pitchFamily="50" charset="0"/>
              </a:rPr>
              <a:t>       </a:t>
            </a:r>
            <a:r>
              <a:rPr lang="en-GB" sz="2000" dirty="0">
                <a:latin typeface="Sassoon Infant Rg" panose="02000503030000020003" pitchFamily="50" charset="0"/>
              </a:rPr>
              <a:t>8.40am – 3.10pm</a:t>
            </a:r>
            <a:br>
              <a:rPr lang="en-GB" sz="2000" dirty="0">
                <a:solidFill>
                  <a:srgbClr val="FF0000"/>
                </a:solidFill>
                <a:latin typeface="Arial" charset="0"/>
              </a:rPr>
            </a:br>
            <a:endParaRPr lang="en-GB" sz="2000" dirty="0">
              <a:solidFill>
                <a:srgbClr val="FF0000"/>
              </a:solidFill>
              <a:latin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44E4AB69-B564-F9F6-2875-433F5922F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a:extLst>
              <a:ext uri="{FF2B5EF4-FFF2-40B4-BE49-F238E27FC236}">
                <a16:creationId xmlns:a16="http://schemas.microsoft.com/office/drawing/2014/main" id="{EC50B1ED-D7DC-D3F8-CABF-72122AB077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a:extLst>
              <a:ext uri="{FF2B5EF4-FFF2-40B4-BE49-F238E27FC236}">
                <a16:creationId xmlns:a16="http://schemas.microsoft.com/office/drawing/2014/main" id="{800437F2-22AB-01D4-7FB1-212062B8FFC6}"/>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8917" name="AutoShape 5">
            <a:extLst>
              <a:ext uri="{FF2B5EF4-FFF2-40B4-BE49-F238E27FC236}">
                <a16:creationId xmlns:a16="http://schemas.microsoft.com/office/drawing/2014/main" id="{9818C17C-27FD-92D5-0915-3F24C5858B37}"/>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8918" name="Text Box 6">
            <a:extLst>
              <a:ext uri="{FF2B5EF4-FFF2-40B4-BE49-F238E27FC236}">
                <a16:creationId xmlns:a16="http://schemas.microsoft.com/office/drawing/2014/main" id="{B54EB502-3D70-CF84-7F7D-7B5DDF54E2B5}"/>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38919" name="Text Box 7">
            <a:extLst>
              <a:ext uri="{FF2B5EF4-FFF2-40B4-BE49-F238E27FC236}">
                <a16:creationId xmlns:a16="http://schemas.microsoft.com/office/drawing/2014/main" id="{CEB4F882-630C-B702-E524-499DDFF8C211}"/>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38920" name="Rectangle 8">
            <a:extLst>
              <a:ext uri="{FF2B5EF4-FFF2-40B4-BE49-F238E27FC236}">
                <a16:creationId xmlns:a16="http://schemas.microsoft.com/office/drawing/2014/main" id="{37BEA0CF-8819-8B1D-BAB5-27676F18F0ED}"/>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8921" name="Rectangle 9">
            <a:extLst>
              <a:ext uri="{FF2B5EF4-FFF2-40B4-BE49-F238E27FC236}">
                <a16:creationId xmlns:a16="http://schemas.microsoft.com/office/drawing/2014/main" id="{56CF545A-A2FD-7F39-1E20-0E160590D102}"/>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8922" name="Rectangle 10">
            <a:extLst>
              <a:ext uri="{FF2B5EF4-FFF2-40B4-BE49-F238E27FC236}">
                <a16:creationId xmlns:a16="http://schemas.microsoft.com/office/drawing/2014/main" id="{BBE4E400-84A6-5155-A479-1612DB24A0E6}"/>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8923" name="AutoShape 11">
            <a:extLst>
              <a:ext uri="{FF2B5EF4-FFF2-40B4-BE49-F238E27FC236}">
                <a16:creationId xmlns:a16="http://schemas.microsoft.com/office/drawing/2014/main" id="{7909DB73-481A-15B3-973F-EAD501F9B712}"/>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8924" name="Picture 12" descr="uis2">
            <a:extLst>
              <a:ext uri="{FF2B5EF4-FFF2-40B4-BE49-F238E27FC236}">
                <a16:creationId xmlns:a16="http://schemas.microsoft.com/office/drawing/2014/main" id="{BC67C211-1FA2-3211-4804-780B23F301CB}"/>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25" name="Group 13">
            <a:extLst>
              <a:ext uri="{FF2B5EF4-FFF2-40B4-BE49-F238E27FC236}">
                <a16:creationId xmlns:a16="http://schemas.microsoft.com/office/drawing/2014/main" id="{F91B6E36-0514-A8E2-EED9-EF1C475630CC}"/>
              </a:ext>
            </a:extLst>
          </p:cNvPr>
          <p:cNvGrpSpPr>
            <a:grpSpLocks/>
          </p:cNvGrpSpPr>
          <p:nvPr/>
        </p:nvGrpSpPr>
        <p:grpSpPr bwMode="auto">
          <a:xfrm>
            <a:off x="8069263" y="-63500"/>
            <a:ext cx="985837" cy="1019175"/>
            <a:chOff x="1927" y="1480"/>
            <a:chExt cx="1071" cy="1108"/>
          </a:xfrm>
        </p:grpSpPr>
        <p:sp>
          <p:nvSpPr>
            <p:cNvPr id="38932" name="Oval 14">
              <a:extLst>
                <a:ext uri="{FF2B5EF4-FFF2-40B4-BE49-F238E27FC236}">
                  <a16:creationId xmlns:a16="http://schemas.microsoft.com/office/drawing/2014/main" id="{C635464D-2E65-71E3-86E3-9147F70D5EEC}"/>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8933" name="Picture 15" descr="uis logo sharper">
              <a:extLst>
                <a:ext uri="{FF2B5EF4-FFF2-40B4-BE49-F238E27FC236}">
                  <a16:creationId xmlns:a16="http://schemas.microsoft.com/office/drawing/2014/main" id="{EAE1AF6E-DC79-1D7A-114B-FC939CD200DE}"/>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8926" name="Picture 14" descr="flower4.gif">
            <a:extLst>
              <a:ext uri="{FF2B5EF4-FFF2-40B4-BE49-F238E27FC236}">
                <a16:creationId xmlns:a16="http://schemas.microsoft.com/office/drawing/2014/main" id="{80E649E3-86D5-0B4B-57BF-4CDBA3ACE7A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7" name="Picture 13" descr="flower3.gif">
            <a:extLst>
              <a:ext uri="{FF2B5EF4-FFF2-40B4-BE49-F238E27FC236}">
                <a16:creationId xmlns:a16="http://schemas.microsoft.com/office/drawing/2014/main" id="{6EEDB7DF-2811-C9C9-89B4-04A7E44C8A4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8" name="Text Box 23">
            <a:extLst>
              <a:ext uri="{FF2B5EF4-FFF2-40B4-BE49-F238E27FC236}">
                <a16:creationId xmlns:a16="http://schemas.microsoft.com/office/drawing/2014/main" id="{7DD3468C-F504-E9EE-CA70-C7338125E8CD}"/>
              </a:ext>
            </a:extLst>
          </p:cNvPr>
          <p:cNvSpPr txBox="1">
            <a:spLocks noChangeArrowheads="1"/>
          </p:cNvSpPr>
          <p:nvPr/>
        </p:nvSpPr>
        <p:spPr bwMode="auto">
          <a:xfrm>
            <a:off x="166688" y="1709738"/>
            <a:ext cx="8785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600">
                <a:solidFill>
                  <a:srgbClr val="000000"/>
                </a:solidFill>
                <a:latin typeface="VAGRounded BT" pitchFamily="34" charset="0"/>
              </a:rPr>
              <a:t>                </a:t>
            </a:r>
          </a:p>
          <a:p>
            <a:pPr eaLnBrk="1" hangingPunct="1">
              <a:spcBef>
                <a:spcPct val="50000"/>
              </a:spcBef>
              <a:buFontTx/>
              <a:buNone/>
            </a:pPr>
            <a:r>
              <a:rPr lang="en-GB" altLang="en-US" sz="2800">
                <a:solidFill>
                  <a:srgbClr val="000000"/>
                </a:solidFill>
                <a:latin typeface="VAGRounded BT" pitchFamily="34" charset="0"/>
              </a:rPr>
              <a:t>	 </a:t>
            </a:r>
          </a:p>
        </p:txBody>
      </p:sp>
      <p:sp>
        <p:nvSpPr>
          <p:cNvPr id="24" name="Rectangle 23">
            <a:extLst>
              <a:ext uri="{FF2B5EF4-FFF2-40B4-BE49-F238E27FC236}">
                <a16:creationId xmlns:a16="http://schemas.microsoft.com/office/drawing/2014/main" id="{65763C60-FA85-26F4-430B-4A416B032B68}"/>
              </a:ext>
            </a:extLst>
          </p:cNvPr>
          <p:cNvSpPr/>
          <p:nvPr/>
        </p:nvSpPr>
        <p:spPr>
          <a:xfrm>
            <a:off x="631825" y="1974850"/>
            <a:ext cx="7931150" cy="1477963"/>
          </a:xfrm>
          <a:prstGeom prst="rect">
            <a:avLst/>
          </a:prstGeom>
        </p:spPr>
        <p:txBody>
          <a:bodyPr>
            <a:spAutoFit/>
          </a:bodyPr>
          <a:lstStyle/>
          <a:p>
            <a:pPr eaLnBrk="1" hangingPunct="1">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algn="ctr" eaLnBrk="1" hangingPunct="1">
              <a:defRPr/>
            </a:pPr>
            <a:br>
              <a:rPr lang="en-GB" dirty="0">
                <a:latin typeface="Arial" charset="0"/>
              </a:rPr>
            </a:br>
            <a:endParaRPr lang="en-GB" dirty="0">
              <a:latin typeface="Arial" charset="0"/>
            </a:endParaRPr>
          </a:p>
        </p:txBody>
      </p:sp>
      <p:pic>
        <p:nvPicPr>
          <p:cNvPr id="38931" name="Picture 17" descr="flower7.gif">
            <a:extLst>
              <a:ext uri="{FF2B5EF4-FFF2-40B4-BE49-F238E27FC236}">
                <a16:creationId xmlns:a16="http://schemas.microsoft.com/office/drawing/2014/main" id="{16459F5A-9509-5AF6-7DB9-DB99DCF1296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D3C7876-9C98-EF3E-4E18-8CD78A0C3E7F}"/>
              </a:ext>
            </a:extLst>
          </p:cNvPr>
          <p:cNvPicPr>
            <a:picLocks noChangeAspect="1"/>
          </p:cNvPicPr>
          <p:nvPr/>
        </p:nvPicPr>
        <p:blipFill>
          <a:blip r:embed="rId10"/>
          <a:stretch>
            <a:fillRect/>
          </a:stretch>
        </p:blipFill>
        <p:spPr>
          <a:xfrm>
            <a:off x="258026" y="946152"/>
            <a:ext cx="8517204" cy="506094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DA23F5C9-E9EA-4257-7A23-3B7D6F908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a:extLst>
              <a:ext uri="{FF2B5EF4-FFF2-40B4-BE49-F238E27FC236}">
                <a16:creationId xmlns:a16="http://schemas.microsoft.com/office/drawing/2014/main" id="{F25609CE-CE11-2E2C-1BCC-BB72490D86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a:extLst>
              <a:ext uri="{FF2B5EF4-FFF2-40B4-BE49-F238E27FC236}">
                <a16:creationId xmlns:a16="http://schemas.microsoft.com/office/drawing/2014/main" id="{C318E6F9-21A6-E3AF-595E-4BC94B392D4D}"/>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6869" name="AutoShape 5">
            <a:extLst>
              <a:ext uri="{FF2B5EF4-FFF2-40B4-BE49-F238E27FC236}">
                <a16:creationId xmlns:a16="http://schemas.microsoft.com/office/drawing/2014/main" id="{826C3E6F-9656-E385-B337-6C3C8E504BFC}"/>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6870" name="Text Box 6">
            <a:extLst>
              <a:ext uri="{FF2B5EF4-FFF2-40B4-BE49-F238E27FC236}">
                <a16:creationId xmlns:a16="http://schemas.microsoft.com/office/drawing/2014/main" id="{4F719A64-5EC0-B41F-AD00-4F8A8FAA84D4}"/>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36871" name="Text Box 7">
            <a:extLst>
              <a:ext uri="{FF2B5EF4-FFF2-40B4-BE49-F238E27FC236}">
                <a16:creationId xmlns:a16="http://schemas.microsoft.com/office/drawing/2014/main" id="{F39A036A-3E49-42EF-4C1D-E36A12BE3903}"/>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36872" name="Rectangle 8">
            <a:extLst>
              <a:ext uri="{FF2B5EF4-FFF2-40B4-BE49-F238E27FC236}">
                <a16:creationId xmlns:a16="http://schemas.microsoft.com/office/drawing/2014/main" id="{E4E4DED1-5046-5C33-D2D4-CF5DE057DE84}"/>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6873" name="Rectangle 9">
            <a:extLst>
              <a:ext uri="{FF2B5EF4-FFF2-40B4-BE49-F238E27FC236}">
                <a16:creationId xmlns:a16="http://schemas.microsoft.com/office/drawing/2014/main" id="{E0212CE2-6FE3-2F83-C569-17FB5737CF5E}"/>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6874" name="Rectangle 10">
            <a:extLst>
              <a:ext uri="{FF2B5EF4-FFF2-40B4-BE49-F238E27FC236}">
                <a16:creationId xmlns:a16="http://schemas.microsoft.com/office/drawing/2014/main" id="{11ED03C0-72EC-6585-3A5A-BB7D3C0DF896}"/>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36875" name="AutoShape 11">
            <a:extLst>
              <a:ext uri="{FF2B5EF4-FFF2-40B4-BE49-F238E27FC236}">
                <a16:creationId xmlns:a16="http://schemas.microsoft.com/office/drawing/2014/main" id="{599D9797-AC2A-8F37-A3DE-C2473E2FBE13}"/>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6876" name="Picture 12" descr="uis2">
            <a:extLst>
              <a:ext uri="{FF2B5EF4-FFF2-40B4-BE49-F238E27FC236}">
                <a16:creationId xmlns:a16="http://schemas.microsoft.com/office/drawing/2014/main" id="{933694C2-D6EE-7550-B9D2-CA6F9EE880CF}"/>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7" name="Group 13">
            <a:extLst>
              <a:ext uri="{FF2B5EF4-FFF2-40B4-BE49-F238E27FC236}">
                <a16:creationId xmlns:a16="http://schemas.microsoft.com/office/drawing/2014/main" id="{3046087F-741E-F345-1669-2CB8898D71DA}"/>
              </a:ext>
            </a:extLst>
          </p:cNvPr>
          <p:cNvGrpSpPr>
            <a:grpSpLocks/>
          </p:cNvGrpSpPr>
          <p:nvPr/>
        </p:nvGrpSpPr>
        <p:grpSpPr bwMode="auto">
          <a:xfrm>
            <a:off x="8069263" y="-63500"/>
            <a:ext cx="985837" cy="1019175"/>
            <a:chOff x="1927" y="1480"/>
            <a:chExt cx="1071" cy="1108"/>
          </a:xfrm>
        </p:grpSpPr>
        <p:sp>
          <p:nvSpPr>
            <p:cNvPr id="36887" name="Oval 14">
              <a:extLst>
                <a:ext uri="{FF2B5EF4-FFF2-40B4-BE49-F238E27FC236}">
                  <a16:creationId xmlns:a16="http://schemas.microsoft.com/office/drawing/2014/main" id="{422777FB-F305-5B4A-D3E8-F5BEC557E0B6}"/>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36888" name="Picture 15" descr="uis logo sharper">
              <a:extLst>
                <a:ext uri="{FF2B5EF4-FFF2-40B4-BE49-F238E27FC236}">
                  <a16:creationId xmlns:a16="http://schemas.microsoft.com/office/drawing/2014/main" id="{90D05033-FF98-2C18-208D-6AC46385E04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6878" name="Picture 14" descr="flower4.gif">
            <a:extLst>
              <a:ext uri="{FF2B5EF4-FFF2-40B4-BE49-F238E27FC236}">
                <a16:creationId xmlns:a16="http://schemas.microsoft.com/office/drawing/2014/main" id="{438131A2-5A5B-FC61-4ACB-101351077F4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17" descr="flower7.gif">
            <a:extLst>
              <a:ext uri="{FF2B5EF4-FFF2-40B4-BE49-F238E27FC236}">
                <a16:creationId xmlns:a16="http://schemas.microsoft.com/office/drawing/2014/main" id="{8002B9DF-F6A1-9848-570F-C4920EC7EC9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18" descr="bumble_bee">
            <a:extLst>
              <a:ext uri="{FF2B5EF4-FFF2-40B4-BE49-F238E27FC236}">
                <a16:creationId xmlns:a16="http://schemas.microsoft.com/office/drawing/2014/main" id="{ED73AA17-8D6A-7E64-BAD2-37574EA6898F}"/>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365125" y="1165225"/>
            <a:ext cx="7921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13" descr="flower3.gif">
            <a:extLst>
              <a:ext uri="{FF2B5EF4-FFF2-40B4-BE49-F238E27FC236}">
                <a16:creationId xmlns:a16="http://schemas.microsoft.com/office/drawing/2014/main" id="{53CF8201-5F1F-7DC1-3A7A-BA9497C2CEB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82" name="Group 20">
            <a:extLst>
              <a:ext uri="{FF2B5EF4-FFF2-40B4-BE49-F238E27FC236}">
                <a16:creationId xmlns:a16="http://schemas.microsoft.com/office/drawing/2014/main" id="{BB81AF6C-CFEE-B2A2-3FF5-AD595D422074}"/>
              </a:ext>
            </a:extLst>
          </p:cNvPr>
          <p:cNvGrpSpPr>
            <a:grpSpLocks/>
          </p:cNvGrpSpPr>
          <p:nvPr/>
        </p:nvGrpSpPr>
        <p:grpSpPr bwMode="auto">
          <a:xfrm>
            <a:off x="1854200" y="1154113"/>
            <a:ext cx="5741988" cy="744537"/>
            <a:chOff x="975" y="1071"/>
            <a:chExt cx="3617" cy="469"/>
          </a:xfrm>
        </p:grpSpPr>
        <p:sp>
          <p:nvSpPr>
            <p:cNvPr id="36885" name="Text Box 21">
              <a:extLst>
                <a:ext uri="{FF2B5EF4-FFF2-40B4-BE49-F238E27FC236}">
                  <a16:creationId xmlns:a16="http://schemas.microsoft.com/office/drawing/2014/main" id="{BBC539D8-51BA-1020-0FBE-485226053500}"/>
                </a:ext>
              </a:extLst>
            </p:cNvPr>
            <p:cNvSpPr txBox="1">
              <a:spLocks noChangeArrowheads="1"/>
            </p:cNvSpPr>
            <p:nvPr/>
          </p:nvSpPr>
          <p:spPr bwMode="auto">
            <a:xfrm>
              <a:off x="975" y="1071"/>
              <a:ext cx="36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FFFFFF"/>
                  </a:solidFill>
                  <a:latin typeface="VAGRounded BT" pitchFamily="34" charset="0"/>
                </a:rPr>
                <a:t>Next Steps…</a:t>
              </a:r>
            </a:p>
          </p:txBody>
        </p:sp>
        <p:sp>
          <p:nvSpPr>
            <p:cNvPr id="36886" name="Text Box 22">
              <a:extLst>
                <a:ext uri="{FF2B5EF4-FFF2-40B4-BE49-F238E27FC236}">
                  <a16:creationId xmlns:a16="http://schemas.microsoft.com/office/drawing/2014/main" id="{34CA9F33-7F2E-5293-8EC9-1A19946878C1}"/>
                </a:ext>
              </a:extLst>
            </p:cNvPr>
            <p:cNvSpPr txBox="1">
              <a:spLocks noChangeArrowheads="1"/>
            </p:cNvSpPr>
            <p:nvPr/>
          </p:nvSpPr>
          <p:spPr bwMode="auto">
            <a:xfrm>
              <a:off x="975" y="1098"/>
              <a:ext cx="361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Next Steps…</a:t>
              </a:r>
            </a:p>
          </p:txBody>
        </p:sp>
      </p:grpSp>
      <p:sp>
        <p:nvSpPr>
          <p:cNvPr id="36883" name="Text Box 23">
            <a:extLst>
              <a:ext uri="{FF2B5EF4-FFF2-40B4-BE49-F238E27FC236}">
                <a16:creationId xmlns:a16="http://schemas.microsoft.com/office/drawing/2014/main" id="{550428DD-DA5D-5EC5-D219-32EB988D2BA0}"/>
              </a:ext>
            </a:extLst>
          </p:cNvPr>
          <p:cNvSpPr txBox="1">
            <a:spLocks noChangeArrowheads="1"/>
          </p:cNvSpPr>
          <p:nvPr/>
        </p:nvSpPr>
        <p:spPr bwMode="auto">
          <a:xfrm>
            <a:off x="166688" y="1709738"/>
            <a:ext cx="8785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600">
                <a:solidFill>
                  <a:srgbClr val="000000"/>
                </a:solidFill>
                <a:latin typeface="VAGRounded BT" pitchFamily="34" charset="0"/>
              </a:rPr>
              <a:t>                </a:t>
            </a:r>
          </a:p>
          <a:p>
            <a:pPr eaLnBrk="1" hangingPunct="1">
              <a:spcBef>
                <a:spcPct val="50000"/>
              </a:spcBef>
              <a:buFontTx/>
              <a:buNone/>
            </a:pPr>
            <a:r>
              <a:rPr lang="en-GB" altLang="en-US" sz="2800">
                <a:solidFill>
                  <a:srgbClr val="000000"/>
                </a:solidFill>
                <a:latin typeface="VAGRounded BT" pitchFamily="34" charset="0"/>
              </a:rPr>
              <a:t>	 </a:t>
            </a:r>
          </a:p>
        </p:txBody>
      </p:sp>
      <p:sp>
        <p:nvSpPr>
          <p:cNvPr id="24" name="Rectangle 23">
            <a:extLst>
              <a:ext uri="{FF2B5EF4-FFF2-40B4-BE49-F238E27FC236}">
                <a16:creationId xmlns:a16="http://schemas.microsoft.com/office/drawing/2014/main" id="{A6BD87F4-2D9A-E59F-D758-7CBDAF3B9D33}"/>
              </a:ext>
            </a:extLst>
          </p:cNvPr>
          <p:cNvSpPr/>
          <p:nvPr/>
        </p:nvSpPr>
        <p:spPr>
          <a:xfrm>
            <a:off x="631825" y="1974850"/>
            <a:ext cx="7931150" cy="4924425"/>
          </a:xfrm>
          <a:prstGeom prst="rect">
            <a:avLst/>
          </a:prstGeom>
        </p:spPr>
        <p:txBody>
          <a:bodyPr>
            <a:spAutoFit/>
          </a:bodyPr>
          <a:lstStyle/>
          <a:p>
            <a:pPr marL="285750" indent="-285750" eaLnBrk="1" hangingPunct="1">
              <a:buFont typeface="Arial" pitchFamily="34" charset="0"/>
              <a:buChar char="•"/>
              <a:defRPr/>
            </a:pPr>
            <a:r>
              <a:rPr lang="en-GB" sz="3600" dirty="0">
                <a:latin typeface="Sassoon Infant Rg" panose="02000503030000020003" pitchFamily="50" charset="0"/>
              </a:rPr>
              <a:t>If </a:t>
            </a:r>
            <a:r>
              <a:rPr lang="en-GB" sz="3200" dirty="0">
                <a:latin typeface="Sassoon Infant Rg" panose="02000503030000020003" pitchFamily="50" charset="0"/>
              </a:rPr>
              <a:t>you haven’t done so already, please complete all enrolment forms.</a:t>
            </a:r>
          </a:p>
          <a:p>
            <a:pPr marL="285750" indent="-285750" eaLnBrk="1" hangingPunct="1">
              <a:buFont typeface="Arial" pitchFamily="34" charset="0"/>
              <a:buChar char="•"/>
              <a:defRPr/>
            </a:pPr>
            <a:endParaRPr lang="en-GB" sz="2800" dirty="0">
              <a:latin typeface="Sassoon Infant Rg" panose="02000503030000020003" pitchFamily="50" charset="0"/>
            </a:endParaRPr>
          </a:p>
          <a:p>
            <a:pPr marL="285750" indent="-285750" eaLnBrk="1" hangingPunct="1">
              <a:buFont typeface="Arial" pitchFamily="34" charset="0"/>
              <a:buChar char="•"/>
              <a:defRPr/>
            </a:pPr>
            <a:r>
              <a:rPr lang="en-GB" sz="3200" dirty="0">
                <a:latin typeface="Sassoon Infant Rg" panose="02000503030000020003" pitchFamily="50" charset="0"/>
              </a:rPr>
              <a:t>Purchase uniform through MCAS.</a:t>
            </a:r>
          </a:p>
          <a:p>
            <a:pPr marL="285750" indent="-285750" eaLnBrk="1" hangingPunct="1">
              <a:buFont typeface="Arial" pitchFamily="34" charset="0"/>
              <a:buChar char="•"/>
              <a:defRPr/>
            </a:pPr>
            <a:endParaRPr lang="en-GB" sz="3200" dirty="0">
              <a:latin typeface="Sassoon Infant Rg" panose="02000503030000020003" pitchFamily="50" charset="0"/>
            </a:endParaRPr>
          </a:p>
          <a:p>
            <a:pPr marL="285750" indent="-285750" eaLnBrk="1" hangingPunct="1">
              <a:buFont typeface="Arial" pitchFamily="34" charset="0"/>
              <a:buChar char="•"/>
              <a:defRPr/>
            </a:pPr>
            <a:r>
              <a:rPr lang="en-GB" sz="3200" dirty="0">
                <a:latin typeface="Sassoon Infant Rg" panose="02000503030000020003" pitchFamily="50" charset="0"/>
              </a:rPr>
              <a:t>Make a note of all the dates coming up this half term and in September.</a:t>
            </a:r>
          </a:p>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algn="ctr" eaLnBrk="1" hangingPunct="1">
              <a:defRPr/>
            </a:pPr>
            <a:br>
              <a:rPr lang="en-GB" dirty="0">
                <a:latin typeface="Arial" charset="0"/>
              </a:rPr>
            </a:br>
            <a:endParaRPr lang="en-GB" dirty="0">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61E808B-FB02-4683-B012-F05F3847EF49}"/>
              </a:ext>
            </a:extLst>
          </p:cNvPr>
          <p:cNvSpPr>
            <a:spLocks noGrp="1" noChangeArrowheads="1"/>
          </p:cNvSpPr>
          <p:nvPr>
            <p:ph type="title"/>
          </p:nvPr>
        </p:nvSpPr>
        <p:spPr/>
        <p:txBody>
          <a:bodyPr/>
          <a:lstStyle/>
          <a:p>
            <a:endParaRPr lang="en-US" altLang="en-US"/>
          </a:p>
        </p:txBody>
      </p:sp>
      <p:pic>
        <p:nvPicPr>
          <p:cNvPr id="9219" name="Content Placeholder 3">
            <a:extLst>
              <a:ext uri="{FF2B5EF4-FFF2-40B4-BE49-F238E27FC236}">
                <a16:creationId xmlns:a16="http://schemas.microsoft.com/office/drawing/2014/main" id="{3E982B31-4A74-0A9E-4FA5-374A20D88C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08225" y="1600200"/>
            <a:ext cx="4525963" cy="4525963"/>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3" descr="uis2">
            <a:extLst>
              <a:ext uri="{FF2B5EF4-FFF2-40B4-BE49-F238E27FC236}">
                <a16:creationId xmlns:a16="http://schemas.microsoft.com/office/drawing/2014/main" id="{2430F757-D430-2E87-1813-DFEAE879B248}"/>
              </a:ext>
            </a:extLst>
          </p:cNvPr>
          <p:cNvPicPr>
            <a:picLocks noChangeAspect="1" noChangeArrowheads="1"/>
          </p:cNvPicPr>
          <p:nvPr/>
        </p:nvPicPr>
        <p:blipFill>
          <a:blip r:embed="rId3">
            <a:clrChange>
              <a:clrFrom>
                <a:srgbClr val="CCFFFF"/>
              </a:clrFrom>
              <a:clrTo>
                <a:srgbClr val="CCFFFF">
                  <a:alpha val="0"/>
                </a:srgbClr>
              </a:clrTo>
            </a:clrChange>
            <a:extLst>
              <a:ext uri="{28A0092B-C50C-407E-A947-70E740481C1C}">
                <a14:useLocalDpi xmlns:a14="http://schemas.microsoft.com/office/drawing/2010/main" val="0"/>
              </a:ext>
            </a:extLst>
          </a:blip>
          <a:srcRect l="1437"/>
          <a:stretch>
            <a:fillRect/>
          </a:stretch>
        </p:blipFill>
        <p:spPr bwMode="auto">
          <a:xfrm rot="1287896">
            <a:off x="0" y="4076700"/>
            <a:ext cx="133508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Oval 24">
            <a:extLst>
              <a:ext uri="{FF2B5EF4-FFF2-40B4-BE49-F238E27FC236}">
                <a16:creationId xmlns:a16="http://schemas.microsoft.com/office/drawing/2014/main" id="{F22AB0B2-AEFE-D26A-24B3-E95309824D4B}"/>
              </a:ext>
            </a:extLst>
          </p:cNvPr>
          <p:cNvSpPr>
            <a:spLocks noChangeArrowheads="1"/>
          </p:cNvSpPr>
          <p:nvPr/>
        </p:nvSpPr>
        <p:spPr bwMode="auto">
          <a:xfrm rot="1425292">
            <a:off x="-1620838" y="5168900"/>
            <a:ext cx="4392613" cy="1655763"/>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3012" name="Oval 25">
            <a:extLst>
              <a:ext uri="{FF2B5EF4-FFF2-40B4-BE49-F238E27FC236}">
                <a16:creationId xmlns:a16="http://schemas.microsoft.com/office/drawing/2014/main" id="{6E88BB23-C159-9F24-7F87-E0C8BE83102E}"/>
              </a:ext>
            </a:extLst>
          </p:cNvPr>
          <p:cNvSpPr>
            <a:spLocks noChangeArrowheads="1"/>
          </p:cNvSpPr>
          <p:nvPr/>
        </p:nvSpPr>
        <p:spPr bwMode="auto">
          <a:xfrm rot="-1178692">
            <a:off x="5003800" y="5832475"/>
            <a:ext cx="4392613" cy="1223963"/>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3013" name="Oval 26">
            <a:extLst>
              <a:ext uri="{FF2B5EF4-FFF2-40B4-BE49-F238E27FC236}">
                <a16:creationId xmlns:a16="http://schemas.microsoft.com/office/drawing/2014/main" id="{4774DF3A-6898-6623-EADE-D81EA44F8893}"/>
              </a:ext>
            </a:extLst>
          </p:cNvPr>
          <p:cNvSpPr>
            <a:spLocks noChangeArrowheads="1"/>
          </p:cNvSpPr>
          <p:nvPr/>
        </p:nvSpPr>
        <p:spPr bwMode="auto">
          <a:xfrm>
            <a:off x="1763713" y="5975350"/>
            <a:ext cx="3744912" cy="936625"/>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3014" name="Freeform 27">
            <a:extLst>
              <a:ext uri="{FF2B5EF4-FFF2-40B4-BE49-F238E27FC236}">
                <a16:creationId xmlns:a16="http://schemas.microsoft.com/office/drawing/2014/main" id="{13FA7F63-CCBA-F711-2292-0262BD157B42}"/>
              </a:ext>
            </a:extLst>
          </p:cNvPr>
          <p:cNvSpPr>
            <a:spLocks/>
          </p:cNvSpPr>
          <p:nvPr/>
        </p:nvSpPr>
        <p:spPr bwMode="auto">
          <a:xfrm>
            <a:off x="-1836738" y="5203825"/>
            <a:ext cx="12769851" cy="3194050"/>
          </a:xfrm>
          <a:custGeom>
            <a:avLst/>
            <a:gdLst>
              <a:gd name="T0" fmla="*/ 2147483646 w 8044"/>
              <a:gd name="T1" fmla="*/ 2147483646 h 2012"/>
              <a:gd name="T2" fmla="*/ 2147483646 w 8044"/>
              <a:gd name="T3" fmla="*/ 2147483646 h 2012"/>
              <a:gd name="T4" fmla="*/ 2147483646 w 8044"/>
              <a:gd name="T5" fmla="*/ 2147483646 h 2012"/>
              <a:gd name="T6" fmla="*/ 2147483646 w 8044"/>
              <a:gd name="T7" fmla="*/ 2147483646 h 2012"/>
              <a:gd name="T8" fmla="*/ 2147483646 w 8044"/>
              <a:gd name="T9" fmla="*/ 2147483646 h 2012"/>
              <a:gd name="T10" fmla="*/ 2147483646 w 8044"/>
              <a:gd name="T11" fmla="*/ 2147483646 h 2012"/>
              <a:gd name="T12" fmla="*/ 2147483646 w 8044"/>
              <a:gd name="T13" fmla="*/ 2147483646 h 2012"/>
              <a:gd name="T14" fmla="*/ 2147483646 w 8044"/>
              <a:gd name="T15" fmla="*/ 2147483646 h 2012"/>
              <a:gd name="T16" fmla="*/ 2147483646 w 8044"/>
              <a:gd name="T17" fmla="*/ 2147483646 h 2012"/>
              <a:gd name="T18" fmla="*/ 2147483646 w 8044"/>
              <a:gd name="T19" fmla="*/ 2147483646 h 2012"/>
              <a:gd name="T20" fmla="*/ 2147483646 w 8044"/>
              <a:gd name="T21" fmla="*/ 2147483646 h 2012"/>
              <a:gd name="T22" fmla="*/ 2147483646 w 8044"/>
              <a:gd name="T23" fmla="*/ 2147483646 h 2012"/>
              <a:gd name="T24" fmla="*/ 2147483646 w 8044"/>
              <a:gd name="T25" fmla="*/ 2147483646 h 2012"/>
              <a:gd name="T26" fmla="*/ 2147483646 w 8044"/>
              <a:gd name="T27" fmla="*/ 2147483646 h 2012"/>
              <a:gd name="T28" fmla="*/ 2147483646 w 8044"/>
              <a:gd name="T29" fmla="*/ 2147483646 h 2012"/>
              <a:gd name="T30" fmla="*/ 2147483646 w 8044"/>
              <a:gd name="T31" fmla="*/ 2147483646 h 2012"/>
              <a:gd name="T32" fmla="*/ 2147483646 w 8044"/>
              <a:gd name="T33" fmla="*/ 2147483646 h 2012"/>
              <a:gd name="T34" fmla="*/ 2147483646 w 8044"/>
              <a:gd name="T35" fmla="*/ 2147483646 h 2012"/>
              <a:gd name="T36" fmla="*/ 2147483646 w 8044"/>
              <a:gd name="T37" fmla="*/ 2147483646 h 2012"/>
              <a:gd name="T38" fmla="*/ 2147483646 w 8044"/>
              <a:gd name="T39" fmla="*/ 2147483646 h 20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44"/>
              <a:gd name="T61" fmla="*/ 0 h 2012"/>
              <a:gd name="T62" fmla="*/ 8044 w 8044"/>
              <a:gd name="T63" fmla="*/ 2012 h 20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44" h="2012">
                <a:moveTo>
                  <a:pt x="1005" y="386"/>
                </a:moveTo>
                <a:cubicBezTo>
                  <a:pt x="1081" y="205"/>
                  <a:pt x="1315" y="379"/>
                  <a:pt x="1459" y="386"/>
                </a:cubicBezTo>
                <a:cubicBezTo>
                  <a:pt x="1603" y="393"/>
                  <a:pt x="1708" y="401"/>
                  <a:pt x="1867" y="431"/>
                </a:cubicBezTo>
                <a:cubicBezTo>
                  <a:pt x="2026" y="461"/>
                  <a:pt x="2267" y="522"/>
                  <a:pt x="2411" y="567"/>
                </a:cubicBezTo>
                <a:cubicBezTo>
                  <a:pt x="2555" y="612"/>
                  <a:pt x="2578" y="643"/>
                  <a:pt x="2729" y="703"/>
                </a:cubicBezTo>
                <a:cubicBezTo>
                  <a:pt x="2880" y="763"/>
                  <a:pt x="3138" y="892"/>
                  <a:pt x="3319" y="930"/>
                </a:cubicBezTo>
                <a:cubicBezTo>
                  <a:pt x="3500" y="968"/>
                  <a:pt x="3682" y="953"/>
                  <a:pt x="3818" y="930"/>
                </a:cubicBezTo>
                <a:cubicBezTo>
                  <a:pt x="3954" y="907"/>
                  <a:pt x="4029" y="839"/>
                  <a:pt x="4135" y="794"/>
                </a:cubicBezTo>
                <a:cubicBezTo>
                  <a:pt x="4241" y="749"/>
                  <a:pt x="4325" y="696"/>
                  <a:pt x="4453" y="658"/>
                </a:cubicBezTo>
                <a:cubicBezTo>
                  <a:pt x="4581" y="620"/>
                  <a:pt x="4763" y="574"/>
                  <a:pt x="4906" y="567"/>
                </a:cubicBezTo>
                <a:cubicBezTo>
                  <a:pt x="5049" y="560"/>
                  <a:pt x="5186" y="575"/>
                  <a:pt x="5314" y="613"/>
                </a:cubicBezTo>
                <a:cubicBezTo>
                  <a:pt x="5442" y="651"/>
                  <a:pt x="5556" y="764"/>
                  <a:pt x="5677" y="794"/>
                </a:cubicBezTo>
                <a:cubicBezTo>
                  <a:pt x="5798" y="824"/>
                  <a:pt x="5912" y="817"/>
                  <a:pt x="6040" y="794"/>
                </a:cubicBezTo>
                <a:cubicBezTo>
                  <a:pt x="6168" y="771"/>
                  <a:pt x="6297" y="749"/>
                  <a:pt x="6448" y="658"/>
                </a:cubicBezTo>
                <a:cubicBezTo>
                  <a:pt x="6599" y="567"/>
                  <a:pt x="6849" y="318"/>
                  <a:pt x="6947" y="250"/>
                </a:cubicBezTo>
                <a:cubicBezTo>
                  <a:pt x="7045" y="182"/>
                  <a:pt x="7023" y="0"/>
                  <a:pt x="7038" y="250"/>
                </a:cubicBezTo>
                <a:cubicBezTo>
                  <a:pt x="7053" y="500"/>
                  <a:pt x="8044" y="1482"/>
                  <a:pt x="7038" y="1747"/>
                </a:cubicBezTo>
                <a:cubicBezTo>
                  <a:pt x="6032" y="2012"/>
                  <a:pt x="2010" y="1882"/>
                  <a:pt x="1005" y="1837"/>
                </a:cubicBezTo>
                <a:cubicBezTo>
                  <a:pt x="0" y="1792"/>
                  <a:pt x="1005" y="1709"/>
                  <a:pt x="1005" y="1475"/>
                </a:cubicBezTo>
                <a:cubicBezTo>
                  <a:pt x="1005" y="1241"/>
                  <a:pt x="929" y="567"/>
                  <a:pt x="1005" y="386"/>
                </a:cubicBez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15" name="Rectangle 28">
            <a:extLst>
              <a:ext uri="{FF2B5EF4-FFF2-40B4-BE49-F238E27FC236}">
                <a16:creationId xmlns:a16="http://schemas.microsoft.com/office/drawing/2014/main" id="{FEA99243-6019-AE2C-E29B-B1335D9280B7}"/>
              </a:ext>
            </a:extLst>
          </p:cNvPr>
          <p:cNvSpPr>
            <a:spLocks noChangeArrowheads="1"/>
          </p:cNvSpPr>
          <p:nvPr/>
        </p:nvSpPr>
        <p:spPr bwMode="auto">
          <a:xfrm>
            <a:off x="-4763" y="-387350"/>
            <a:ext cx="9144001" cy="158432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3016" name="AutoShape 29">
            <a:extLst>
              <a:ext uri="{FF2B5EF4-FFF2-40B4-BE49-F238E27FC236}">
                <a16:creationId xmlns:a16="http://schemas.microsoft.com/office/drawing/2014/main" id="{B966F45A-F3A9-387B-30C3-36108CF67AC1}"/>
              </a:ext>
            </a:extLst>
          </p:cNvPr>
          <p:cNvSpPr>
            <a:spLocks noChangeArrowheads="1"/>
          </p:cNvSpPr>
          <p:nvPr/>
        </p:nvSpPr>
        <p:spPr bwMode="auto">
          <a:xfrm>
            <a:off x="0" y="865188"/>
            <a:ext cx="9144000" cy="720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43017" name="Text Box 30">
            <a:extLst>
              <a:ext uri="{FF2B5EF4-FFF2-40B4-BE49-F238E27FC236}">
                <a16:creationId xmlns:a16="http://schemas.microsoft.com/office/drawing/2014/main" id="{FD1AA79C-5B87-40B2-F524-47FE4C7D393B}"/>
              </a:ext>
            </a:extLst>
          </p:cNvPr>
          <p:cNvSpPr txBox="1">
            <a:spLocks noChangeArrowheads="1"/>
          </p:cNvSpPr>
          <p:nvPr/>
        </p:nvSpPr>
        <p:spPr bwMode="auto">
          <a:xfrm>
            <a:off x="-69850" y="-198438"/>
            <a:ext cx="932497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7200">
                <a:solidFill>
                  <a:srgbClr val="000000"/>
                </a:solidFill>
                <a:latin typeface="VAG Round" pitchFamily="82" charset="0"/>
              </a:rPr>
              <a:t>Upton Infant School</a:t>
            </a:r>
          </a:p>
        </p:txBody>
      </p:sp>
      <p:sp>
        <p:nvSpPr>
          <p:cNvPr id="43018" name="Text Box 31">
            <a:extLst>
              <a:ext uri="{FF2B5EF4-FFF2-40B4-BE49-F238E27FC236}">
                <a16:creationId xmlns:a16="http://schemas.microsoft.com/office/drawing/2014/main" id="{2572A5DD-53FC-C1D6-D561-F7027614D820}"/>
              </a:ext>
            </a:extLst>
          </p:cNvPr>
          <p:cNvSpPr txBox="1">
            <a:spLocks noChangeArrowheads="1"/>
          </p:cNvSpPr>
          <p:nvPr/>
        </p:nvSpPr>
        <p:spPr bwMode="auto">
          <a:xfrm>
            <a:off x="-107950" y="-255588"/>
            <a:ext cx="932497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7200">
                <a:solidFill>
                  <a:srgbClr val="FFFFFF"/>
                </a:solidFill>
                <a:latin typeface="VAG Round" pitchFamily="82" charset="0"/>
              </a:rPr>
              <a:t>Upton Infant School</a:t>
            </a:r>
          </a:p>
        </p:txBody>
      </p:sp>
      <p:pic>
        <p:nvPicPr>
          <p:cNvPr id="43019" name="Picture 13" descr="flower3.gif">
            <a:extLst>
              <a:ext uri="{FF2B5EF4-FFF2-40B4-BE49-F238E27FC236}">
                <a16:creationId xmlns:a16="http://schemas.microsoft.com/office/drawing/2014/main" id="{2CC14A97-CD10-1773-43AE-0513C68088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1725" y="5976938"/>
            <a:ext cx="741363"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14" descr="flower4.gif">
            <a:extLst>
              <a:ext uri="{FF2B5EF4-FFF2-40B4-BE49-F238E27FC236}">
                <a16:creationId xmlns:a16="http://schemas.microsoft.com/office/drawing/2014/main" id="{39501702-6E6E-31A2-AD7C-D7C9B78EBF2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638175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15" descr="flower5.gif">
            <a:extLst>
              <a:ext uri="{FF2B5EF4-FFF2-40B4-BE49-F238E27FC236}">
                <a16:creationId xmlns:a16="http://schemas.microsoft.com/office/drawing/2014/main" id="{D29DCC4B-61D7-3BB8-F83D-BF443553DB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51050" y="6021388"/>
            <a:ext cx="454025"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2" name="Picture 17" descr="flower7.gif">
            <a:extLst>
              <a:ext uri="{FF2B5EF4-FFF2-40B4-BE49-F238E27FC236}">
                <a16:creationId xmlns:a16="http://schemas.microsoft.com/office/drawing/2014/main" id="{0E5A68A2-99CF-3D4B-B897-8C94DEAD107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5903913"/>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3" name="Picture 19" descr="newflowerb.gif">
            <a:extLst>
              <a:ext uri="{FF2B5EF4-FFF2-40B4-BE49-F238E27FC236}">
                <a16:creationId xmlns:a16="http://schemas.microsoft.com/office/drawing/2014/main" id="{B92D8A65-A90B-5256-28B7-15F9DEB80C3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19475" y="6092825"/>
            <a:ext cx="746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4" name="Text Box 27">
            <a:extLst>
              <a:ext uri="{FF2B5EF4-FFF2-40B4-BE49-F238E27FC236}">
                <a16:creationId xmlns:a16="http://schemas.microsoft.com/office/drawing/2014/main" id="{48D145DA-B153-0F9D-2BE7-FBF8E490A234}"/>
              </a:ext>
            </a:extLst>
          </p:cNvPr>
          <p:cNvSpPr txBox="1">
            <a:spLocks noChangeArrowheads="1"/>
          </p:cNvSpPr>
          <p:nvPr/>
        </p:nvSpPr>
        <p:spPr bwMode="auto">
          <a:xfrm>
            <a:off x="1490663" y="1982788"/>
            <a:ext cx="6245225" cy="403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a:solidFill>
                  <a:srgbClr val="000000"/>
                </a:solidFill>
                <a:latin typeface="Sassoon Infant Rg" pitchFamily="50" charset="0"/>
              </a:rPr>
              <a:t>Thank you for coming. </a:t>
            </a:r>
          </a:p>
          <a:p>
            <a:pPr algn="ctr" eaLnBrk="1" hangingPunct="1">
              <a:spcBef>
                <a:spcPct val="50000"/>
              </a:spcBef>
              <a:buFontTx/>
              <a:buNone/>
            </a:pPr>
            <a:endParaRPr lang="en-GB" altLang="en-US">
              <a:solidFill>
                <a:srgbClr val="000000"/>
              </a:solidFill>
              <a:latin typeface="Sassoon Infant Rg" pitchFamily="50" charset="0"/>
            </a:endParaRPr>
          </a:p>
          <a:p>
            <a:pPr algn="ctr" eaLnBrk="1" hangingPunct="1">
              <a:spcBef>
                <a:spcPct val="50000"/>
              </a:spcBef>
              <a:buFontTx/>
              <a:buNone/>
            </a:pPr>
            <a:r>
              <a:rPr lang="en-GB" altLang="en-US">
                <a:solidFill>
                  <a:srgbClr val="000000"/>
                </a:solidFill>
                <a:latin typeface="Sassoon Infant Rg" pitchFamily="50" charset="0"/>
              </a:rPr>
              <a:t>If you have any questions, please do not hesitate to get in touch.</a:t>
            </a:r>
          </a:p>
          <a:p>
            <a:pPr algn="ctr" eaLnBrk="1" hangingPunct="1">
              <a:spcBef>
                <a:spcPct val="50000"/>
              </a:spcBef>
              <a:buFontTx/>
              <a:buNone/>
            </a:pPr>
            <a:endParaRPr lang="en-GB" altLang="en-US">
              <a:solidFill>
                <a:srgbClr val="000000"/>
              </a:solidFill>
              <a:latin typeface="VAGRounded BT" pitchFamily="34" charset="0"/>
            </a:endParaRPr>
          </a:p>
          <a:p>
            <a:pPr algn="ctr" eaLnBrk="1" hangingPunct="1">
              <a:spcBef>
                <a:spcPct val="50000"/>
              </a:spcBef>
              <a:buFontTx/>
              <a:buNone/>
            </a:pPr>
            <a:r>
              <a:rPr lang="en-GB" altLang="en-US">
                <a:solidFill>
                  <a:srgbClr val="000000"/>
                </a:solidFill>
                <a:latin typeface="Sassoon Infant Rg" pitchFamily="50" charset="0"/>
              </a:rPr>
              <a:t> </a:t>
            </a:r>
            <a:endParaRPr lang="en-GB" altLang="en-US">
              <a:solidFill>
                <a:srgbClr val="000000"/>
              </a:solidFill>
              <a:latin typeface="VAGRounded BT"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24">
            <a:extLst>
              <a:ext uri="{FF2B5EF4-FFF2-40B4-BE49-F238E27FC236}">
                <a16:creationId xmlns:a16="http://schemas.microsoft.com/office/drawing/2014/main" id="{CA370080-B488-A779-AD4B-8A6A800A246E}"/>
              </a:ext>
            </a:extLst>
          </p:cNvPr>
          <p:cNvSpPr>
            <a:spLocks noChangeArrowheads="1"/>
          </p:cNvSpPr>
          <p:nvPr/>
        </p:nvSpPr>
        <p:spPr bwMode="auto">
          <a:xfrm rot="1425292">
            <a:off x="-1620838" y="5168900"/>
            <a:ext cx="4392613" cy="1655763"/>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11267" name="Picture 23" descr="uis2">
            <a:extLst>
              <a:ext uri="{FF2B5EF4-FFF2-40B4-BE49-F238E27FC236}">
                <a16:creationId xmlns:a16="http://schemas.microsoft.com/office/drawing/2014/main" id="{A8E83700-2417-3A5F-822F-38CEAC64470D}"/>
              </a:ext>
            </a:extLst>
          </p:cNvPr>
          <p:cNvPicPr>
            <a:picLocks noChangeAspect="1" noChangeArrowheads="1"/>
          </p:cNvPicPr>
          <p:nvPr/>
        </p:nvPicPr>
        <p:blipFill>
          <a:blip r:embed="rId3">
            <a:clrChange>
              <a:clrFrom>
                <a:srgbClr val="CCFFFF"/>
              </a:clrFrom>
              <a:clrTo>
                <a:srgbClr val="CCFFFF">
                  <a:alpha val="0"/>
                </a:srgbClr>
              </a:clrTo>
            </a:clrChange>
            <a:extLst>
              <a:ext uri="{28A0092B-C50C-407E-A947-70E740481C1C}">
                <a14:useLocalDpi xmlns:a14="http://schemas.microsoft.com/office/drawing/2010/main" val="0"/>
              </a:ext>
            </a:extLst>
          </a:blip>
          <a:srcRect l="1437"/>
          <a:stretch>
            <a:fillRect/>
          </a:stretch>
        </p:blipFill>
        <p:spPr bwMode="auto">
          <a:xfrm rot="1287896">
            <a:off x="145589" y="4618414"/>
            <a:ext cx="133508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Oval 25">
            <a:extLst>
              <a:ext uri="{FF2B5EF4-FFF2-40B4-BE49-F238E27FC236}">
                <a16:creationId xmlns:a16="http://schemas.microsoft.com/office/drawing/2014/main" id="{E685CAD0-E7B1-B02E-D801-C1FEFF91D005}"/>
              </a:ext>
            </a:extLst>
          </p:cNvPr>
          <p:cNvSpPr>
            <a:spLocks noChangeArrowheads="1"/>
          </p:cNvSpPr>
          <p:nvPr/>
        </p:nvSpPr>
        <p:spPr bwMode="auto">
          <a:xfrm rot="-1178692">
            <a:off x="5003800" y="5832475"/>
            <a:ext cx="4392613" cy="1223963"/>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1269" name="Oval 26">
            <a:extLst>
              <a:ext uri="{FF2B5EF4-FFF2-40B4-BE49-F238E27FC236}">
                <a16:creationId xmlns:a16="http://schemas.microsoft.com/office/drawing/2014/main" id="{CE1BAEA0-847D-0CA1-6576-CE5761E080FB}"/>
              </a:ext>
            </a:extLst>
          </p:cNvPr>
          <p:cNvSpPr>
            <a:spLocks noChangeArrowheads="1"/>
          </p:cNvSpPr>
          <p:nvPr/>
        </p:nvSpPr>
        <p:spPr bwMode="auto">
          <a:xfrm>
            <a:off x="1763713" y="5975350"/>
            <a:ext cx="3744912" cy="936625"/>
          </a:xfrm>
          <a:prstGeom prst="ellipse">
            <a:avLst/>
          </a:pr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1270" name="Freeform 27">
            <a:extLst>
              <a:ext uri="{FF2B5EF4-FFF2-40B4-BE49-F238E27FC236}">
                <a16:creationId xmlns:a16="http://schemas.microsoft.com/office/drawing/2014/main" id="{C98875BA-1E3A-4D10-8DFB-6E8FB0327F3E}"/>
              </a:ext>
            </a:extLst>
          </p:cNvPr>
          <p:cNvSpPr>
            <a:spLocks/>
          </p:cNvSpPr>
          <p:nvPr/>
        </p:nvSpPr>
        <p:spPr bwMode="auto">
          <a:xfrm>
            <a:off x="-1836738" y="5203825"/>
            <a:ext cx="12769851" cy="3194050"/>
          </a:xfrm>
          <a:custGeom>
            <a:avLst/>
            <a:gdLst>
              <a:gd name="T0" fmla="*/ 2147483646 w 8044"/>
              <a:gd name="T1" fmla="*/ 2147483646 h 2012"/>
              <a:gd name="T2" fmla="*/ 2147483646 w 8044"/>
              <a:gd name="T3" fmla="*/ 2147483646 h 2012"/>
              <a:gd name="T4" fmla="*/ 2147483646 w 8044"/>
              <a:gd name="T5" fmla="*/ 2147483646 h 2012"/>
              <a:gd name="T6" fmla="*/ 2147483646 w 8044"/>
              <a:gd name="T7" fmla="*/ 2147483646 h 2012"/>
              <a:gd name="T8" fmla="*/ 2147483646 w 8044"/>
              <a:gd name="T9" fmla="*/ 2147483646 h 2012"/>
              <a:gd name="T10" fmla="*/ 2147483646 w 8044"/>
              <a:gd name="T11" fmla="*/ 2147483646 h 2012"/>
              <a:gd name="T12" fmla="*/ 2147483646 w 8044"/>
              <a:gd name="T13" fmla="*/ 2147483646 h 2012"/>
              <a:gd name="T14" fmla="*/ 2147483646 w 8044"/>
              <a:gd name="T15" fmla="*/ 2147483646 h 2012"/>
              <a:gd name="T16" fmla="*/ 2147483646 w 8044"/>
              <a:gd name="T17" fmla="*/ 2147483646 h 2012"/>
              <a:gd name="T18" fmla="*/ 2147483646 w 8044"/>
              <a:gd name="T19" fmla="*/ 2147483646 h 2012"/>
              <a:gd name="T20" fmla="*/ 2147483646 w 8044"/>
              <a:gd name="T21" fmla="*/ 2147483646 h 2012"/>
              <a:gd name="T22" fmla="*/ 2147483646 w 8044"/>
              <a:gd name="T23" fmla="*/ 2147483646 h 2012"/>
              <a:gd name="T24" fmla="*/ 2147483646 w 8044"/>
              <a:gd name="T25" fmla="*/ 2147483646 h 2012"/>
              <a:gd name="T26" fmla="*/ 2147483646 w 8044"/>
              <a:gd name="T27" fmla="*/ 2147483646 h 2012"/>
              <a:gd name="T28" fmla="*/ 2147483646 w 8044"/>
              <a:gd name="T29" fmla="*/ 2147483646 h 2012"/>
              <a:gd name="T30" fmla="*/ 2147483646 w 8044"/>
              <a:gd name="T31" fmla="*/ 2147483646 h 2012"/>
              <a:gd name="T32" fmla="*/ 2147483646 w 8044"/>
              <a:gd name="T33" fmla="*/ 2147483646 h 2012"/>
              <a:gd name="T34" fmla="*/ 2147483646 w 8044"/>
              <a:gd name="T35" fmla="*/ 2147483646 h 2012"/>
              <a:gd name="T36" fmla="*/ 2147483646 w 8044"/>
              <a:gd name="T37" fmla="*/ 2147483646 h 2012"/>
              <a:gd name="T38" fmla="*/ 2147483646 w 8044"/>
              <a:gd name="T39" fmla="*/ 2147483646 h 20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44"/>
              <a:gd name="T61" fmla="*/ 0 h 2012"/>
              <a:gd name="T62" fmla="*/ 8044 w 8044"/>
              <a:gd name="T63" fmla="*/ 2012 h 20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44" h="2012">
                <a:moveTo>
                  <a:pt x="1005" y="386"/>
                </a:moveTo>
                <a:cubicBezTo>
                  <a:pt x="1081" y="205"/>
                  <a:pt x="1315" y="379"/>
                  <a:pt x="1459" y="386"/>
                </a:cubicBezTo>
                <a:cubicBezTo>
                  <a:pt x="1603" y="393"/>
                  <a:pt x="1708" y="401"/>
                  <a:pt x="1867" y="431"/>
                </a:cubicBezTo>
                <a:cubicBezTo>
                  <a:pt x="2026" y="461"/>
                  <a:pt x="2267" y="522"/>
                  <a:pt x="2411" y="567"/>
                </a:cubicBezTo>
                <a:cubicBezTo>
                  <a:pt x="2555" y="612"/>
                  <a:pt x="2578" y="643"/>
                  <a:pt x="2729" y="703"/>
                </a:cubicBezTo>
                <a:cubicBezTo>
                  <a:pt x="2880" y="763"/>
                  <a:pt x="3138" y="892"/>
                  <a:pt x="3319" y="930"/>
                </a:cubicBezTo>
                <a:cubicBezTo>
                  <a:pt x="3500" y="968"/>
                  <a:pt x="3682" y="953"/>
                  <a:pt x="3818" y="930"/>
                </a:cubicBezTo>
                <a:cubicBezTo>
                  <a:pt x="3954" y="907"/>
                  <a:pt x="4029" y="839"/>
                  <a:pt x="4135" y="794"/>
                </a:cubicBezTo>
                <a:cubicBezTo>
                  <a:pt x="4241" y="749"/>
                  <a:pt x="4325" y="696"/>
                  <a:pt x="4453" y="658"/>
                </a:cubicBezTo>
                <a:cubicBezTo>
                  <a:pt x="4581" y="620"/>
                  <a:pt x="4763" y="574"/>
                  <a:pt x="4906" y="567"/>
                </a:cubicBezTo>
                <a:cubicBezTo>
                  <a:pt x="5049" y="560"/>
                  <a:pt x="5186" y="575"/>
                  <a:pt x="5314" y="613"/>
                </a:cubicBezTo>
                <a:cubicBezTo>
                  <a:pt x="5442" y="651"/>
                  <a:pt x="5556" y="764"/>
                  <a:pt x="5677" y="794"/>
                </a:cubicBezTo>
                <a:cubicBezTo>
                  <a:pt x="5798" y="824"/>
                  <a:pt x="5912" y="817"/>
                  <a:pt x="6040" y="794"/>
                </a:cubicBezTo>
                <a:cubicBezTo>
                  <a:pt x="6168" y="771"/>
                  <a:pt x="6297" y="749"/>
                  <a:pt x="6448" y="658"/>
                </a:cubicBezTo>
                <a:cubicBezTo>
                  <a:pt x="6599" y="567"/>
                  <a:pt x="6849" y="318"/>
                  <a:pt x="6947" y="250"/>
                </a:cubicBezTo>
                <a:cubicBezTo>
                  <a:pt x="7045" y="182"/>
                  <a:pt x="7023" y="0"/>
                  <a:pt x="7038" y="250"/>
                </a:cubicBezTo>
                <a:cubicBezTo>
                  <a:pt x="7053" y="500"/>
                  <a:pt x="8044" y="1482"/>
                  <a:pt x="7038" y="1747"/>
                </a:cubicBezTo>
                <a:cubicBezTo>
                  <a:pt x="6032" y="2012"/>
                  <a:pt x="2010" y="1882"/>
                  <a:pt x="1005" y="1837"/>
                </a:cubicBezTo>
                <a:cubicBezTo>
                  <a:pt x="0" y="1792"/>
                  <a:pt x="1005" y="1709"/>
                  <a:pt x="1005" y="1475"/>
                </a:cubicBezTo>
                <a:cubicBezTo>
                  <a:pt x="1005" y="1241"/>
                  <a:pt x="929" y="567"/>
                  <a:pt x="1005" y="386"/>
                </a:cubicBezTo>
                <a:close/>
              </a:path>
            </a:pathLst>
          </a:cu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1" name="Rectangle 28">
            <a:extLst>
              <a:ext uri="{FF2B5EF4-FFF2-40B4-BE49-F238E27FC236}">
                <a16:creationId xmlns:a16="http://schemas.microsoft.com/office/drawing/2014/main" id="{BEF3CAF4-C707-F8DB-E3B8-1ED794C9ADDC}"/>
              </a:ext>
            </a:extLst>
          </p:cNvPr>
          <p:cNvSpPr>
            <a:spLocks noChangeArrowheads="1"/>
          </p:cNvSpPr>
          <p:nvPr/>
        </p:nvSpPr>
        <p:spPr bwMode="auto">
          <a:xfrm>
            <a:off x="-4763" y="-387350"/>
            <a:ext cx="9144001" cy="158432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1272" name="AutoShape 29">
            <a:extLst>
              <a:ext uri="{FF2B5EF4-FFF2-40B4-BE49-F238E27FC236}">
                <a16:creationId xmlns:a16="http://schemas.microsoft.com/office/drawing/2014/main" id="{3BC6F282-0B7E-3D2B-6C7D-331AE07B24E5}"/>
              </a:ext>
            </a:extLst>
          </p:cNvPr>
          <p:cNvSpPr>
            <a:spLocks noChangeArrowheads="1"/>
          </p:cNvSpPr>
          <p:nvPr/>
        </p:nvSpPr>
        <p:spPr bwMode="auto">
          <a:xfrm>
            <a:off x="0" y="865188"/>
            <a:ext cx="9144000" cy="720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1273" name="Text Box 30">
            <a:extLst>
              <a:ext uri="{FF2B5EF4-FFF2-40B4-BE49-F238E27FC236}">
                <a16:creationId xmlns:a16="http://schemas.microsoft.com/office/drawing/2014/main" id="{55CA479F-86B4-7DBA-D52D-D1F792692BDD}"/>
              </a:ext>
            </a:extLst>
          </p:cNvPr>
          <p:cNvSpPr txBox="1">
            <a:spLocks noChangeArrowheads="1"/>
          </p:cNvSpPr>
          <p:nvPr/>
        </p:nvSpPr>
        <p:spPr bwMode="auto">
          <a:xfrm>
            <a:off x="-69850" y="-198438"/>
            <a:ext cx="932497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7200">
                <a:solidFill>
                  <a:srgbClr val="000000"/>
                </a:solidFill>
                <a:latin typeface="VAG Round" pitchFamily="82" charset="0"/>
              </a:rPr>
              <a:t>Upton Infant School</a:t>
            </a:r>
          </a:p>
        </p:txBody>
      </p:sp>
      <p:sp>
        <p:nvSpPr>
          <p:cNvPr id="11274" name="Text Box 31">
            <a:extLst>
              <a:ext uri="{FF2B5EF4-FFF2-40B4-BE49-F238E27FC236}">
                <a16:creationId xmlns:a16="http://schemas.microsoft.com/office/drawing/2014/main" id="{B7B73BED-8C95-2527-A1E5-96451C87A544}"/>
              </a:ext>
            </a:extLst>
          </p:cNvPr>
          <p:cNvSpPr txBox="1">
            <a:spLocks noChangeArrowheads="1"/>
          </p:cNvSpPr>
          <p:nvPr/>
        </p:nvSpPr>
        <p:spPr bwMode="auto">
          <a:xfrm>
            <a:off x="-107950" y="-255588"/>
            <a:ext cx="932497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7200" dirty="0">
                <a:solidFill>
                  <a:srgbClr val="FFFFFF"/>
                </a:solidFill>
                <a:latin typeface="VAG Round" pitchFamily="82" charset="0"/>
              </a:rPr>
              <a:t>Upton Infant School</a:t>
            </a:r>
          </a:p>
        </p:txBody>
      </p:sp>
      <p:pic>
        <p:nvPicPr>
          <p:cNvPr id="11275" name="Picture 13" descr="flower3.gif">
            <a:extLst>
              <a:ext uri="{FF2B5EF4-FFF2-40B4-BE49-F238E27FC236}">
                <a16:creationId xmlns:a16="http://schemas.microsoft.com/office/drawing/2014/main" id="{1B06E9A0-5D43-FF0B-E777-0D8175441C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72463" y="5651500"/>
            <a:ext cx="741362"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14" descr="flower4.gif">
            <a:extLst>
              <a:ext uri="{FF2B5EF4-FFF2-40B4-BE49-F238E27FC236}">
                <a16:creationId xmlns:a16="http://schemas.microsoft.com/office/drawing/2014/main" id="{AB4DBA17-7E2D-27EB-6AD5-0ECFA97219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37500" y="6308725"/>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15" descr="flower5.gif">
            <a:extLst>
              <a:ext uri="{FF2B5EF4-FFF2-40B4-BE49-F238E27FC236}">
                <a16:creationId xmlns:a16="http://schemas.microsoft.com/office/drawing/2014/main" id="{B2841189-69C0-2020-5C7C-214D94F2D28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5100" y="6383338"/>
            <a:ext cx="454025"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Picture 17" descr="flower7.gif">
            <a:extLst>
              <a:ext uri="{FF2B5EF4-FFF2-40B4-BE49-F238E27FC236}">
                <a16:creationId xmlns:a16="http://schemas.microsoft.com/office/drawing/2014/main" id="{0E6F542D-25DC-F5C2-F9D9-1ED7A206BAE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8050" y="6351588"/>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9" name="Picture 19" descr="newflowerb.gif">
            <a:extLst>
              <a:ext uri="{FF2B5EF4-FFF2-40B4-BE49-F238E27FC236}">
                <a16:creationId xmlns:a16="http://schemas.microsoft.com/office/drawing/2014/main" id="{410A3325-D4FC-CE7E-2BE3-27487191561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5025" y="5995988"/>
            <a:ext cx="746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0" name="Text Box 22">
            <a:extLst>
              <a:ext uri="{FF2B5EF4-FFF2-40B4-BE49-F238E27FC236}">
                <a16:creationId xmlns:a16="http://schemas.microsoft.com/office/drawing/2014/main" id="{ED11A316-228F-99C3-05B0-E672C07CABBC}"/>
              </a:ext>
            </a:extLst>
          </p:cNvPr>
          <p:cNvSpPr txBox="1">
            <a:spLocks noChangeArrowheads="1"/>
          </p:cNvSpPr>
          <p:nvPr/>
        </p:nvSpPr>
        <p:spPr bwMode="auto">
          <a:xfrm>
            <a:off x="1721643" y="963116"/>
            <a:ext cx="57419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dirty="0">
                <a:solidFill>
                  <a:srgbClr val="0000FF"/>
                </a:solidFill>
                <a:latin typeface="VAGRounded BT" pitchFamily="34" charset="0"/>
              </a:rPr>
              <a:t>Meet the Team!</a:t>
            </a:r>
          </a:p>
        </p:txBody>
      </p:sp>
      <p:pic>
        <p:nvPicPr>
          <p:cNvPr id="11283" name="Picture 31" descr="R:\Teaching Staff\Staff ID cards\Photos\IMG_0090.JPG">
            <a:extLst>
              <a:ext uri="{FF2B5EF4-FFF2-40B4-BE49-F238E27FC236}">
                <a16:creationId xmlns:a16="http://schemas.microsoft.com/office/drawing/2014/main" id="{1046EF2B-AAE7-849A-8446-866F730264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13414"/>
          <a:stretch>
            <a:fillRect/>
          </a:stretch>
        </p:blipFill>
        <p:spPr bwMode="auto">
          <a:xfrm>
            <a:off x="6630926" y="4438158"/>
            <a:ext cx="1155700" cy="1427162"/>
          </a:xfrm>
          <a:prstGeom prst="rect">
            <a:avLst/>
          </a:pr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11286" name="Picture 33">
            <a:extLst>
              <a:ext uri="{FF2B5EF4-FFF2-40B4-BE49-F238E27FC236}">
                <a16:creationId xmlns:a16="http://schemas.microsoft.com/office/drawing/2014/main" id="{8525BB16-61D2-3B5D-6BBC-5F976881ACE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3835" y="1819870"/>
            <a:ext cx="11112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7" name="TextBox 1">
            <a:extLst>
              <a:ext uri="{FF2B5EF4-FFF2-40B4-BE49-F238E27FC236}">
                <a16:creationId xmlns:a16="http://schemas.microsoft.com/office/drawing/2014/main" id="{4F8E0D48-FE93-FDE1-7A28-67C63E43DB90}"/>
              </a:ext>
            </a:extLst>
          </p:cNvPr>
          <p:cNvSpPr txBox="1">
            <a:spLocks noChangeArrowheads="1"/>
          </p:cNvSpPr>
          <p:nvPr/>
        </p:nvSpPr>
        <p:spPr bwMode="auto">
          <a:xfrm>
            <a:off x="2658" y="3277692"/>
            <a:ext cx="1820863"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Thow</a:t>
            </a:r>
          </a:p>
          <a:p>
            <a:pPr algn="ctr">
              <a:spcBef>
                <a:spcPct val="0"/>
              </a:spcBef>
              <a:buFontTx/>
              <a:buNone/>
            </a:pPr>
            <a:r>
              <a:rPr lang="en-GB" altLang="en-US" sz="1200" dirty="0"/>
              <a:t>EYFS Lead</a:t>
            </a:r>
          </a:p>
          <a:p>
            <a:pPr algn="ctr">
              <a:spcBef>
                <a:spcPct val="0"/>
              </a:spcBef>
              <a:buFontTx/>
              <a:buNone/>
            </a:pPr>
            <a:r>
              <a:rPr lang="en-GB" altLang="en-US" sz="1200" dirty="0"/>
              <a:t>Dragonfly Class Teacher</a:t>
            </a:r>
          </a:p>
          <a:p>
            <a:pPr algn="ctr">
              <a:spcBef>
                <a:spcPct val="0"/>
              </a:spcBef>
              <a:buFontTx/>
              <a:buNone/>
            </a:pPr>
            <a:r>
              <a:rPr lang="en-GB" altLang="en-US" sz="1200" dirty="0">
                <a:solidFill>
                  <a:srgbClr val="FF0000"/>
                </a:solidFill>
              </a:rPr>
              <a:t>Mon to Weds</a:t>
            </a:r>
          </a:p>
        </p:txBody>
      </p:sp>
      <p:sp>
        <p:nvSpPr>
          <p:cNvPr id="11288" name="TextBox 35">
            <a:extLst>
              <a:ext uri="{FF2B5EF4-FFF2-40B4-BE49-F238E27FC236}">
                <a16:creationId xmlns:a16="http://schemas.microsoft.com/office/drawing/2014/main" id="{3E54F972-FEFC-AA90-3D19-FE79B9A38F30}"/>
              </a:ext>
            </a:extLst>
          </p:cNvPr>
          <p:cNvSpPr txBox="1">
            <a:spLocks noChangeArrowheads="1"/>
          </p:cNvSpPr>
          <p:nvPr/>
        </p:nvSpPr>
        <p:spPr bwMode="auto">
          <a:xfrm>
            <a:off x="1522549" y="3256038"/>
            <a:ext cx="140197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Perryman</a:t>
            </a:r>
          </a:p>
          <a:p>
            <a:pPr algn="ctr">
              <a:spcBef>
                <a:spcPct val="0"/>
              </a:spcBef>
              <a:buFontTx/>
              <a:buNone/>
            </a:pPr>
            <a:r>
              <a:rPr lang="en-GB" altLang="en-US" sz="1200" dirty="0"/>
              <a:t>Dragonfly Class Teacher</a:t>
            </a:r>
          </a:p>
          <a:p>
            <a:pPr algn="ctr">
              <a:spcBef>
                <a:spcPct val="0"/>
              </a:spcBef>
              <a:buFontTx/>
              <a:buNone/>
            </a:pPr>
            <a:r>
              <a:rPr lang="en-GB" altLang="en-US" sz="1200" dirty="0">
                <a:solidFill>
                  <a:srgbClr val="FF0000"/>
                </a:solidFill>
              </a:rPr>
              <a:t>Thurs and Fri</a:t>
            </a:r>
          </a:p>
        </p:txBody>
      </p:sp>
      <p:sp>
        <p:nvSpPr>
          <p:cNvPr id="11289" name="TextBox 37">
            <a:extLst>
              <a:ext uri="{FF2B5EF4-FFF2-40B4-BE49-F238E27FC236}">
                <a16:creationId xmlns:a16="http://schemas.microsoft.com/office/drawing/2014/main" id="{29D06D77-3903-0860-F513-64C9567E5CF5}"/>
              </a:ext>
            </a:extLst>
          </p:cNvPr>
          <p:cNvSpPr txBox="1">
            <a:spLocks noChangeArrowheads="1"/>
          </p:cNvSpPr>
          <p:nvPr/>
        </p:nvSpPr>
        <p:spPr bwMode="auto">
          <a:xfrm>
            <a:off x="1600200" y="5836415"/>
            <a:ext cx="1479550" cy="861774"/>
          </a:xfrm>
          <a:prstGeom prst="rect">
            <a:avLst/>
          </a:prstGeom>
          <a:solidFill>
            <a:schemeClr val="accent5"/>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a:t>
            </a:r>
            <a:r>
              <a:rPr lang="en-GB" altLang="en-US" sz="1400" b="1" dirty="0" err="1"/>
              <a:t>Gdesis</a:t>
            </a:r>
            <a:endParaRPr lang="en-GB" altLang="en-US" sz="1400" b="1" dirty="0"/>
          </a:p>
          <a:p>
            <a:pPr algn="ctr">
              <a:spcBef>
                <a:spcPct val="0"/>
              </a:spcBef>
              <a:buFontTx/>
              <a:buNone/>
            </a:pPr>
            <a:r>
              <a:rPr lang="en-GB" altLang="en-US" sz="1200" dirty="0"/>
              <a:t>Caterpillar Class Teacher</a:t>
            </a:r>
          </a:p>
          <a:p>
            <a:pPr algn="ctr">
              <a:spcBef>
                <a:spcPct val="0"/>
              </a:spcBef>
              <a:buFontTx/>
              <a:buNone/>
            </a:pPr>
            <a:r>
              <a:rPr lang="en-GB" altLang="en-US" sz="1200" dirty="0">
                <a:solidFill>
                  <a:srgbClr val="FF0000"/>
                </a:solidFill>
              </a:rPr>
              <a:t>4 days</a:t>
            </a:r>
          </a:p>
        </p:txBody>
      </p:sp>
      <p:sp>
        <p:nvSpPr>
          <p:cNvPr id="11290" name="TextBox 38">
            <a:extLst>
              <a:ext uri="{FF2B5EF4-FFF2-40B4-BE49-F238E27FC236}">
                <a16:creationId xmlns:a16="http://schemas.microsoft.com/office/drawing/2014/main" id="{2C9343A9-0879-EC81-4A03-AFD76B2CC702}"/>
              </a:ext>
            </a:extLst>
          </p:cNvPr>
          <p:cNvSpPr txBox="1">
            <a:spLocks noChangeArrowheads="1"/>
          </p:cNvSpPr>
          <p:nvPr/>
        </p:nvSpPr>
        <p:spPr bwMode="auto">
          <a:xfrm>
            <a:off x="5493603" y="3419490"/>
            <a:ext cx="1462087" cy="8620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Baker</a:t>
            </a:r>
          </a:p>
          <a:p>
            <a:pPr algn="ctr">
              <a:spcBef>
                <a:spcPct val="0"/>
              </a:spcBef>
              <a:buFontTx/>
              <a:buNone/>
            </a:pPr>
            <a:r>
              <a:rPr lang="en-GB" altLang="en-US" sz="1200" dirty="0"/>
              <a:t>Ladybird Class Teacher</a:t>
            </a:r>
          </a:p>
          <a:p>
            <a:pPr algn="ctr">
              <a:spcBef>
                <a:spcPct val="0"/>
              </a:spcBef>
              <a:buFontTx/>
              <a:buNone/>
            </a:pPr>
            <a:endParaRPr lang="en-GB" altLang="en-US" sz="1200" dirty="0"/>
          </a:p>
        </p:txBody>
      </p:sp>
      <p:sp>
        <p:nvSpPr>
          <p:cNvPr id="11291" name="TextBox 41">
            <a:extLst>
              <a:ext uri="{FF2B5EF4-FFF2-40B4-BE49-F238E27FC236}">
                <a16:creationId xmlns:a16="http://schemas.microsoft.com/office/drawing/2014/main" id="{06931A52-98F5-FF28-7E14-29F964350C0C}"/>
              </a:ext>
            </a:extLst>
          </p:cNvPr>
          <p:cNvSpPr txBox="1">
            <a:spLocks noChangeArrowheads="1"/>
          </p:cNvSpPr>
          <p:nvPr/>
        </p:nvSpPr>
        <p:spPr bwMode="auto">
          <a:xfrm>
            <a:off x="6908416" y="3419490"/>
            <a:ext cx="154146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TBC</a:t>
            </a:r>
          </a:p>
          <a:p>
            <a:pPr algn="ctr">
              <a:spcBef>
                <a:spcPct val="0"/>
              </a:spcBef>
              <a:buFontTx/>
              <a:buNone/>
            </a:pPr>
            <a:r>
              <a:rPr lang="en-GB" altLang="en-US" sz="1200" dirty="0"/>
              <a:t>Ladybird Class </a:t>
            </a:r>
          </a:p>
          <a:p>
            <a:pPr algn="ctr">
              <a:spcBef>
                <a:spcPct val="0"/>
              </a:spcBef>
              <a:buFontTx/>
              <a:buNone/>
            </a:pPr>
            <a:r>
              <a:rPr lang="en-GB" altLang="en-US" sz="1200" dirty="0"/>
              <a:t>Teaching Assistant </a:t>
            </a:r>
          </a:p>
          <a:p>
            <a:pPr algn="ctr">
              <a:spcBef>
                <a:spcPct val="0"/>
              </a:spcBef>
              <a:buFontTx/>
              <a:buNone/>
            </a:pPr>
            <a:endParaRPr lang="en-GB" altLang="en-US" sz="1200" dirty="0"/>
          </a:p>
        </p:txBody>
      </p:sp>
      <p:sp>
        <p:nvSpPr>
          <p:cNvPr id="10270" name="TextBox 42">
            <a:extLst>
              <a:ext uri="{FF2B5EF4-FFF2-40B4-BE49-F238E27FC236}">
                <a16:creationId xmlns:a16="http://schemas.microsoft.com/office/drawing/2014/main" id="{748E7660-F569-EE5A-4581-29AAFB50F2E8}"/>
              </a:ext>
            </a:extLst>
          </p:cNvPr>
          <p:cNvSpPr txBox="1">
            <a:spLocks noChangeArrowheads="1"/>
          </p:cNvSpPr>
          <p:nvPr/>
        </p:nvSpPr>
        <p:spPr bwMode="auto">
          <a:xfrm>
            <a:off x="6450072" y="5927311"/>
            <a:ext cx="1495425" cy="863600"/>
          </a:xfrm>
          <a:prstGeom prst="rect">
            <a:avLst/>
          </a:prstGeom>
          <a:solidFill>
            <a:schemeClr val="accent5">
              <a:lumMod val="90000"/>
            </a:schemeClr>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en-GB" altLang="en-US" sz="1400" b="1" dirty="0"/>
              <a:t>Mrs Jones</a:t>
            </a:r>
          </a:p>
          <a:p>
            <a:pPr algn="ctr">
              <a:spcBef>
                <a:spcPct val="0"/>
              </a:spcBef>
              <a:buFontTx/>
              <a:buNone/>
              <a:defRPr/>
            </a:pPr>
            <a:r>
              <a:rPr lang="en-GB" altLang="en-US" sz="1200" dirty="0"/>
              <a:t>Caterpillar Class </a:t>
            </a:r>
          </a:p>
          <a:p>
            <a:pPr algn="ctr">
              <a:spcBef>
                <a:spcPct val="0"/>
              </a:spcBef>
              <a:buFontTx/>
              <a:buNone/>
              <a:defRPr/>
            </a:pPr>
            <a:r>
              <a:rPr lang="en-GB" altLang="en-US" sz="1200" dirty="0"/>
              <a:t>Teaching Assistant</a:t>
            </a:r>
          </a:p>
          <a:p>
            <a:pPr algn="ctr">
              <a:spcBef>
                <a:spcPct val="0"/>
              </a:spcBef>
              <a:buFontTx/>
              <a:buNone/>
              <a:defRPr/>
            </a:pPr>
            <a:r>
              <a:rPr lang="en-GB" altLang="en-US" sz="1200" dirty="0"/>
              <a:t>(Thurs-Fri)</a:t>
            </a:r>
          </a:p>
        </p:txBody>
      </p:sp>
      <p:pic>
        <p:nvPicPr>
          <p:cNvPr id="11293" name="Picture 17" descr="flower7.gif">
            <a:extLst>
              <a:ext uri="{FF2B5EF4-FFF2-40B4-BE49-F238E27FC236}">
                <a16:creationId xmlns:a16="http://schemas.microsoft.com/office/drawing/2014/main" id="{5F2003A7-E981-367B-7384-71E97D80818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0013" y="5624513"/>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5" name="Picture 45" descr="Dragonfly Stock Illustrations – 21,654 Dragonfly Stock Illustrations,  Vectors &amp; Clipart - Dreamstime">
            <a:extLst>
              <a:ext uri="{FF2B5EF4-FFF2-40B4-BE49-F238E27FC236}">
                <a16:creationId xmlns:a16="http://schemas.microsoft.com/office/drawing/2014/main" id="{50FEBEF4-AABE-D143-74FC-DFC69FEA0FB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0" y="1222375"/>
            <a:ext cx="947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6" name="TextBox 37">
            <a:extLst>
              <a:ext uri="{FF2B5EF4-FFF2-40B4-BE49-F238E27FC236}">
                <a16:creationId xmlns:a16="http://schemas.microsoft.com/office/drawing/2014/main" id="{251A3D50-2E72-690C-5A84-DB4807A3F0C5}"/>
              </a:ext>
            </a:extLst>
          </p:cNvPr>
          <p:cNvSpPr txBox="1">
            <a:spLocks noChangeArrowheads="1"/>
          </p:cNvSpPr>
          <p:nvPr/>
        </p:nvSpPr>
        <p:spPr bwMode="auto">
          <a:xfrm>
            <a:off x="2938238" y="5845885"/>
            <a:ext cx="1493943" cy="861774"/>
          </a:xfrm>
          <a:prstGeom prst="rect">
            <a:avLst/>
          </a:prstGeom>
          <a:solidFill>
            <a:schemeClr val="accent5"/>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Edge</a:t>
            </a:r>
          </a:p>
          <a:p>
            <a:pPr algn="ctr">
              <a:spcBef>
                <a:spcPct val="0"/>
              </a:spcBef>
              <a:buFontTx/>
              <a:buNone/>
            </a:pPr>
            <a:r>
              <a:rPr lang="en-GB" altLang="en-US" sz="1200" dirty="0"/>
              <a:t>Caterpillar Class Teacher</a:t>
            </a:r>
          </a:p>
          <a:p>
            <a:pPr algn="ctr">
              <a:spcBef>
                <a:spcPct val="0"/>
              </a:spcBef>
              <a:buFontTx/>
              <a:buNone/>
            </a:pPr>
            <a:r>
              <a:rPr lang="en-GB" altLang="en-US" sz="1200" dirty="0">
                <a:solidFill>
                  <a:srgbClr val="FF0000"/>
                </a:solidFill>
              </a:rPr>
              <a:t>1 day- Thurs</a:t>
            </a:r>
          </a:p>
        </p:txBody>
      </p:sp>
      <p:sp>
        <p:nvSpPr>
          <p:cNvPr id="11297" name="TextBox 39">
            <a:extLst>
              <a:ext uri="{FF2B5EF4-FFF2-40B4-BE49-F238E27FC236}">
                <a16:creationId xmlns:a16="http://schemas.microsoft.com/office/drawing/2014/main" id="{91906BEC-5CA6-D21C-0261-D55D01EDD00B}"/>
              </a:ext>
            </a:extLst>
          </p:cNvPr>
          <p:cNvSpPr txBox="1">
            <a:spLocks noChangeArrowheads="1"/>
          </p:cNvSpPr>
          <p:nvPr/>
        </p:nvSpPr>
        <p:spPr bwMode="auto">
          <a:xfrm>
            <a:off x="2837148" y="3259020"/>
            <a:ext cx="12954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1400" b="1" dirty="0"/>
              <a:t>Mrs Nicklen</a:t>
            </a:r>
          </a:p>
          <a:p>
            <a:pPr algn="ctr">
              <a:spcBef>
                <a:spcPct val="0"/>
              </a:spcBef>
              <a:buFontTx/>
              <a:buNone/>
            </a:pPr>
            <a:r>
              <a:rPr lang="en-GB" altLang="en-US" sz="1200" dirty="0"/>
              <a:t>Dragonfly Class </a:t>
            </a:r>
          </a:p>
          <a:p>
            <a:pPr algn="ctr">
              <a:spcBef>
                <a:spcPct val="0"/>
              </a:spcBef>
              <a:buFontTx/>
              <a:buNone/>
            </a:pPr>
            <a:r>
              <a:rPr lang="en-GB" altLang="en-US" sz="1200" dirty="0"/>
              <a:t>Teaching Assistant (HLTA)</a:t>
            </a:r>
          </a:p>
        </p:txBody>
      </p:sp>
      <p:sp>
        <p:nvSpPr>
          <p:cNvPr id="10278" name="TextBox 42">
            <a:extLst>
              <a:ext uri="{FF2B5EF4-FFF2-40B4-BE49-F238E27FC236}">
                <a16:creationId xmlns:a16="http://schemas.microsoft.com/office/drawing/2014/main" id="{B56D202F-EEAC-32C8-5DC9-228B5F65D441}"/>
              </a:ext>
            </a:extLst>
          </p:cNvPr>
          <p:cNvSpPr txBox="1">
            <a:spLocks noChangeArrowheads="1"/>
          </p:cNvSpPr>
          <p:nvPr/>
        </p:nvSpPr>
        <p:spPr bwMode="auto">
          <a:xfrm>
            <a:off x="4793456" y="5907088"/>
            <a:ext cx="1495425" cy="863600"/>
          </a:xfrm>
          <a:prstGeom prst="rect">
            <a:avLst/>
          </a:prstGeom>
          <a:solidFill>
            <a:schemeClr val="accent5"/>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en-GB" altLang="en-US" sz="1400" b="1" dirty="0"/>
              <a:t>Mrs Hooper</a:t>
            </a:r>
          </a:p>
          <a:p>
            <a:pPr algn="ctr">
              <a:spcBef>
                <a:spcPct val="0"/>
              </a:spcBef>
              <a:buFontTx/>
              <a:buNone/>
              <a:defRPr/>
            </a:pPr>
            <a:r>
              <a:rPr lang="en-GB" altLang="en-US" sz="1200" dirty="0"/>
              <a:t>Caterpillar Class </a:t>
            </a:r>
          </a:p>
          <a:p>
            <a:pPr algn="ctr">
              <a:spcBef>
                <a:spcPct val="0"/>
              </a:spcBef>
              <a:buFontTx/>
              <a:buNone/>
              <a:defRPr/>
            </a:pPr>
            <a:r>
              <a:rPr lang="en-GB" altLang="en-US" sz="1200" dirty="0"/>
              <a:t>Teaching Assistant</a:t>
            </a:r>
          </a:p>
          <a:p>
            <a:pPr algn="ctr">
              <a:spcBef>
                <a:spcPct val="0"/>
              </a:spcBef>
              <a:buFontTx/>
              <a:buNone/>
              <a:defRPr/>
            </a:pPr>
            <a:r>
              <a:rPr lang="en-GB" altLang="en-US" sz="1200" dirty="0"/>
              <a:t>(Mon-Weds)</a:t>
            </a:r>
          </a:p>
        </p:txBody>
      </p:sp>
      <p:pic>
        <p:nvPicPr>
          <p:cNvPr id="11299" name="Picture 42">
            <a:extLst>
              <a:ext uri="{FF2B5EF4-FFF2-40B4-BE49-F238E27FC236}">
                <a16:creationId xmlns:a16="http://schemas.microsoft.com/office/drawing/2014/main" id="{B985198E-7A39-E70A-2DF0-54CDC76A3D4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6238" y="1840111"/>
            <a:ext cx="1095660" cy="1463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1" name="Picture 1">
            <a:extLst>
              <a:ext uri="{FF2B5EF4-FFF2-40B4-BE49-F238E27FC236}">
                <a16:creationId xmlns:a16="http://schemas.microsoft.com/office/drawing/2014/main" id="{84F944C1-2133-4E26-DD7C-7A5469DC3D8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39888" y="1829592"/>
            <a:ext cx="1095660" cy="145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2" name="Picture 45" descr="Dragonfly Stock Illustrations – 21,654 Dragonfly Stock Illustrations,  Vectors &amp; Clipart - Dreamstime">
            <a:extLst>
              <a:ext uri="{FF2B5EF4-FFF2-40B4-BE49-F238E27FC236}">
                <a16:creationId xmlns:a16="http://schemas.microsoft.com/office/drawing/2014/main" id="{1E0B95A7-6068-9227-4FF3-A23ADD9E469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84263" y="2838450"/>
            <a:ext cx="75247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3" name="Picture 2">
            <a:extLst>
              <a:ext uri="{FF2B5EF4-FFF2-40B4-BE49-F238E27FC236}">
                <a16:creationId xmlns:a16="http://schemas.microsoft.com/office/drawing/2014/main" id="{F8B1D785-0294-8841-A785-1D781DD747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48013" y="4412455"/>
            <a:ext cx="963089" cy="142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4" name="Picture 45" descr="Dragonfly Stock Illustrations – 21,654 Dragonfly Stock Illustrations,  Vectors &amp; Clipart - Dreamstime">
            <a:extLst>
              <a:ext uri="{FF2B5EF4-FFF2-40B4-BE49-F238E27FC236}">
                <a16:creationId xmlns:a16="http://schemas.microsoft.com/office/drawing/2014/main" id="{08B39C78-ABCD-9A02-96DC-455B3995FC6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2857" y="1482766"/>
            <a:ext cx="94932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5" name="Picture 4">
            <a:extLst>
              <a:ext uri="{FF2B5EF4-FFF2-40B4-BE49-F238E27FC236}">
                <a16:creationId xmlns:a16="http://schemas.microsoft.com/office/drawing/2014/main" id="{F74EF656-CABD-52A3-8786-97ECDA65986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83105" y="4427045"/>
            <a:ext cx="1090613"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6" name="Picture 37" descr="http://images.clipartpanda.com/ladybug-clipart-dT6eXnkbc.jpeg">
            <a:extLst>
              <a:ext uri="{FF2B5EF4-FFF2-40B4-BE49-F238E27FC236}">
                <a16:creationId xmlns:a16="http://schemas.microsoft.com/office/drawing/2014/main" id="{A4264D01-DCD3-ADF9-57A0-56C0F2574E5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313358" y="1915880"/>
            <a:ext cx="4810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7" name="Picture 8">
            <a:extLst>
              <a:ext uri="{FF2B5EF4-FFF2-40B4-BE49-F238E27FC236}">
                <a16:creationId xmlns:a16="http://schemas.microsoft.com/office/drawing/2014/main" id="{A920B849-E53D-3705-74EF-A6C434EF612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81120" y="1893747"/>
            <a:ext cx="1165225"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8" name="Picture 36" descr="http://images.clipartpanda.com/ladybug-clipart-dT6eXnkbc.jpeg">
            <a:extLst>
              <a:ext uri="{FF2B5EF4-FFF2-40B4-BE49-F238E27FC236}">
                <a16:creationId xmlns:a16="http://schemas.microsoft.com/office/drawing/2014/main" id="{AA4DFEA5-3BED-388E-66A8-49F28CD091B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060228" y="1799432"/>
            <a:ext cx="4794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8915F89-D632-3AB6-2BA6-FCABE0FA102C}"/>
              </a:ext>
            </a:extLst>
          </p:cNvPr>
          <p:cNvPicPr>
            <a:picLocks noChangeAspect="1"/>
          </p:cNvPicPr>
          <p:nvPr/>
        </p:nvPicPr>
        <p:blipFill rotWithShape="1">
          <a:blip r:embed="rId19"/>
          <a:srcRect l="43116" t="25798" r="46596" b="55162"/>
          <a:stretch/>
        </p:blipFill>
        <p:spPr>
          <a:xfrm>
            <a:off x="1807033" y="4383087"/>
            <a:ext cx="1037708" cy="1440000"/>
          </a:xfrm>
          <a:prstGeom prst="rect">
            <a:avLst/>
          </a:prstGeom>
        </p:spPr>
      </p:pic>
      <p:pic>
        <p:nvPicPr>
          <p:cNvPr id="11285" name="Picture 39" descr="Image result for caterpillar clipart">
            <a:extLst>
              <a:ext uri="{FF2B5EF4-FFF2-40B4-BE49-F238E27FC236}">
                <a16:creationId xmlns:a16="http://schemas.microsoft.com/office/drawing/2014/main" id="{211693DA-F9C7-1586-9C76-9610B80C4E1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122617" y="5386115"/>
            <a:ext cx="6572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4" name="Picture 40" descr="Image result for caterpillar clipart">
            <a:extLst>
              <a:ext uri="{FF2B5EF4-FFF2-40B4-BE49-F238E27FC236}">
                <a16:creationId xmlns:a16="http://schemas.microsoft.com/office/drawing/2014/main" id="{E65D4731-BE6F-D0E9-D7F0-28D974D613C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649368" y="4332114"/>
            <a:ext cx="576263"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38EBEE7-E0D7-C0B2-821F-9AFF9C8C16AB}"/>
              </a:ext>
            </a:extLst>
          </p:cNvPr>
          <p:cNvSpPr/>
          <p:nvPr/>
        </p:nvSpPr>
        <p:spPr>
          <a:xfrm>
            <a:off x="7200106" y="1900361"/>
            <a:ext cx="1042363" cy="1440000"/>
          </a:xfrm>
          <a:prstGeom prst="rect">
            <a:avLst/>
          </a:prstGeom>
          <a:solidFill>
            <a:schemeClr val="bg1">
              <a:lumMod val="85000"/>
            </a:schemeClr>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284" name="Picture 38" descr="Image result for caterpillar clipart">
            <a:extLst>
              <a:ext uri="{FF2B5EF4-FFF2-40B4-BE49-F238E27FC236}">
                <a16:creationId xmlns:a16="http://schemas.microsoft.com/office/drawing/2014/main" id="{A874321A-513E-A1E2-DC02-C080348699D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312466" y="4498777"/>
            <a:ext cx="5984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0" name="Picture 36" descr="http://images.clipartpanda.com/ladybug-clipart-dT6eXnkbc.jpeg">
            <a:extLst>
              <a:ext uri="{FF2B5EF4-FFF2-40B4-BE49-F238E27FC236}">
                <a16:creationId xmlns:a16="http://schemas.microsoft.com/office/drawing/2014/main" id="{9987E81C-B41F-B5D2-BB2F-35C6CDEB84D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761163" y="3126546"/>
            <a:ext cx="4746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66CCC7CB-8E9D-9348-84DE-D9C93A1811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a:extLst>
              <a:ext uri="{FF2B5EF4-FFF2-40B4-BE49-F238E27FC236}">
                <a16:creationId xmlns:a16="http://schemas.microsoft.com/office/drawing/2014/main" id="{15462A2C-DB58-0C0F-279F-05526C7AF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a:extLst>
              <a:ext uri="{FF2B5EF4-FFF2-40B4-BE49-F238E27FC236}">
                <a16:creationId xmlns:a16="http://schemas.microsoft.com/office/drawing/2014/main" id="{8386954E-8B1D-E8E2-E659-F56D3AA18B3D}"/>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3317" name="AutoShape 5">
            <a:extLst>
              <a:ext uri="{FF2B5EF4-FFF2-40B4-BE49-F238E27FC236}">
                <a16:creationId xmlns:a16="http://schemas.microsoft.com/office/drawing/2014/main" id="{2AA19D78-4438-51BE-B02A-938D5819B12C}"/>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3318" name="Text Box 6">
            <a:extLst>
              <a:ext uri="{FF2B5EF4-FFF2-40B4-BE49-F238E27FC236}">
                <a16:creationId xmlns:a16="http://schemas.microsoft.com/office/drawing/2014/main" id="{D0151D04-C3A3-14E0-5C16-89181A80D757}"/>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13319" name="Text Box 7">
            <a:extLst>
              <a:ext uri="{FF2B5EF4-FFF2-40B4-BE49-F238E27FC236}">
                <a16:creationId xmlns:a16="http://schemas.microsoft.com/office/drawing/2014/main" id="{796264E8-1CFD-07A1-4F17-ED829C6C6A83}"/>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13320" name="Rectangle 8">
            <a:extLst>
              <a:ext uri="{FF2B5EF4-FFF2-40B4-BE49-F238E27FC236}">
                <a16:creationId xmlns:a16="http://schemas.microsoft.com/office/drawing/2014/main" id="{66FEBAFD-D3C0-139F-3DD2-CF3701691149}"/>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3321" name="Rectangle 9">
            <a:extLst>
              <a:ext uri="{FF2B5EF4-FFF2-40B4-BE49-F238E27FC236}">
                <a16:creationId xmlns:a16="http://schemas.microsoft.com/office/drawing/2014/main" id="{75C7CA4E-C535-20BB-741E-B324A634490A}"/>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3322" name="Rectangle 10">
            <a:extLst>
              <a:ext uri="{FF2B5EF4-FFF2-40B4-BE49-F238E27FC236}">
                <a16:creationId xmlns:a16="http://schemas.microsoft.com/office/drawing/2014/main" id="{CCF7924F-8180-E9EE-E0F2-CC06BFB036F8}"/>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3323" name="AutoShape 11">
            <a:extLst>
              <a:ext uri="{FF2B5EF4-FFF2-40B4-BE49-F238E27FC236}">
                <a16:creationId xmlns:a16="http://schemas.microsoft.com/office/drawing/2014/main" id="{EDAB3817-33AA-776D-ACF2-DC022E8C19E8}"/>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13324" name="Picture 12" descr="uis2">
            <a:extLst>
              <a:ext uri="{FF2B5EF4-FFF2-40B4-BE49-F238E27FC236}">
                <a16:creationId xmlns:a16="http://schemas.microsoft.com/office/drawing/2014/main" id="{14E5BB45-98F0-FE1D-8D31-B9DB0B374B5C}"/>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25" name="Group 13">
            <a:extLst>
              <a:ext uri="{FF2B5EF4-FFF2-40B4-BE49-F238E27FC236}">
                <a16:creationId xmlns:a16="http://schemas.microsoft.com/office/drawing/2014/main" id="{6EA06535-1A07-E562-BC16-CD32A3B1019A}"/>
              </a:ext>
            </a:extLst>
          </p:cNvPr>
          <p:cNvGrpSpPr>
            <a:grpSpLocks/>
          </p:cNvGrpSpPr>
          <p:nvPr/>
        </p:nvGrpSpPr>
        <p:grpSpPr bwMode="auto">
          <a:xfrm>
            <a:off x="8069263" y="-63500"/>
            <a:ext cx="985837" cy="1019175"/>
            <a:chOff x="1927" y="1480"/>
            <a:chExt cx="1071" cy="1108"/>
          </a:xfrm>
        </p:grpSpPr>
        <p:sp>
          <p:nvSpPr>
            <p:cNvPr id="13334" name="Oval 14">
              <a:extLst>
                <a:ext uri="{FF2B5EF4-FFF2-40B4-BE49-F238E27FC236}">
                  <a16:creationId xmlns:a16="http://schemas.microsoft.com/office/drawing/2014/main" id="{78CB439C-0661-5FF0-8C6F-5CA954160892}"/>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13335" name="Picture 15" descr="uis logo sharper">
              <a:extLst>
                <a:ext uri="{FF2B5EF4-FFF2-40B4-BE49-F238E27FC236}">
                  <a16:creationId xmlns:a16="http://schemas.microsoft.com/office/drawing/2014/main" id="{F2FAEA17-3924-A927-7DC0-C077ED76745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326" name="Picture 14" descr="flower4.gif">
            <a:extLst>
              <a:ext uri="{FF2B5EF4-FFF2-40B4-BE49-F238E27FC236}">
                <a16:creationId xmlns:a16="http://schemas.microsoft.com/office/drawing/2014/main" id="{C047CE8C-809F-6BC3-8F41-AE152DCEC5E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17" descr="flower7.gif">
            <a:extLst>
              <a:ext uri="{FF2B5EF4-FFF2-40B4-BE49-F238E27FC236}">
                <a16:creationId xmlns:a16="http://schemas.microsoft.com/office/drawing/2014/main" id="{C9118CA5-7607-D87B-C7E8-3C874E91E01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13" descr="flower3.gif">
            <a:extLst>
              <a:ext uri="{FF2B5EF4-FFF2-40B4-BE49-F238E27FC236}">
                <a16:creationId xmlns:a16="http://schemas.microsoft.com/office/drawing/2014/main" id="{5D50656A-B53B-EE07-F4C0-5CC55802360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9" name="Text Box 23">
            <a:extLst>
              <a:ext uri="{FF2B5EF4-FFF2-40B4-BE49-F238E27FC236}">
                <a16:creationId xmlns:a16="http://schemas.microsoft.com/office/drawing/2014/main" id="{2991008F-364C-8272-1920-8609B1C46FCC}"/>
              </a:ext>
            </a:extLst>
          </p:cNvPr>
          <p:cNvSpPr txBox="1">
            <a:spLocks noChangeArrowheads="1"/>
          </p:cNvSpPr>
          <p:nvPr/>
        </p:nvSpPr>
        <p:spPr bwMode="auto">
          <a:xfrm>
            <a:off x="166688" y="1709738"/>
            <a:ext cx="8785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600">
                <a:solidFill>
                  <a:srgbClr val="000000"/>
                </a:solidFill>
                <a:latin typeface="VAGRounded BT" pitchFamily="34" charset="0"/>
              </a:rPr>
              <a:t>                </a:t>
            </a:r>
          </a:p>
          <a:p>
            <a:pPr eaLnBrk="1" hangingPunct="1">
              <a:spcBef>
                <a:spcPct val="50000"/>
              </a:spcBef>
              <a:buFontTx/>
              <a:buNone/>
            </a:pPr>
            <a:r>
              <a:rPr lang="en-GB" altLang="en-US" sz="2800">
                <a:solidFill>
                  <a:srgbClr val="000000"/>
                </a:solidFill>
                <a:latin typeface="VAGRounded BT" pitchFamily="34" charset="0"/>
              </a:rPr>
              <a:t>	 </a:t>
            </a:r>
          </a:p>
        </p:txBody>
      </p:sp>
      <p:sp>
        <p:nvSpPr>
          <p:cNvPr id="24" name="Rectangle 23">
            <a:extLst>
              <a:ext uri="{FF2B5EF4-FFF2-40B4-BE49-F238E27FC236}">
                <a16:creationId xmlns:a16="http://schemas.microsoft.com/office/drawing/2014/main" id="{C125088C-5C97-7D79-462D-4EC48A95EDC6}"/>
              </a:ext>
            </a:extLst>
          </p:cNvPr>
          <p:cNvSpPr/>
          <p:nvPr/>
        </p:nvSpPr>
        <p:spPr>
          <a:xfrm>
            <a:off x="631825" y="1974850"/>
            <a:ext cx="7931150" cy="1477963"/>
          </a:xfrm>
          <a:prstGeom prst="rect">
            <a:avLst/>
          </a:prstGeom>
        </p:spPr>
        <p:txBody>
          <a:bodyPr>
            <a:spAutoFit/>
          </a:bodyPr>
          <a:lstStyle/>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algn="ctr" eaLnBrk="1" hangingPunct="1">
              <a:defRPr/>
            </a:pPr>
            <a:br>
              <a:rPr lang="en-GB" dirty="0">
                <a:latin typeface="Arial" charset="0"/>
              </a:rPr>
            </a:br>
            <a:endParaRPr lang="en-GB" dirty="0">
              <a:latin typeface="Arial" charset="0"/>
            </a:endParaRPr>
          </a:p>
        </p:txBody>
      </p:sp>
      <p:sp>
        <p:nvSpPr>
          <p:cNvPr id="22" name="Title 1">
            <a:extLst>
              <a:ext uri="{FF2B5EF4-FFF2-40B4-BE49-F238E27FC236}">
                <a16:creationId xmlns:a16="http://schemas.microsoft.com/office/drawing/2014/main" id="{B8E1214F-E906-52E9-980C-810394CC6901}"/>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GB" altLang="en-US" kern="0">
                <a:solidFill>
                  <a:srgbClr val="0000FF"/>
                </a:solidFill>
                <a:latin typeface="Sassoon Infant Rg" panose="02000503030000020003" pitchFamily="50" charset="0"/>
              </a:rPr>
              <a:t>Attendance</a:t>
            </a:r>
            <a:endParaRPr lang="en-GB" altLang="en-US" kern="0" dirty="0">
              <a:solidFill>
                <a:srgbClr val="0000FF"/>
              </a:solidFill>
              <a:latin typeface="Sassoon Infant Rg" panose="02000503030000020003" pitchFamily="50" charset="0"/>
            </a:endParaRPr>
          </a:p>
        </p:txBody>
      </p:sp>
      <p:sp>
        <p:nvSpPr>
          <p:cNvPr id="23" name="Title 1">
            <a:extLst>
              <a:ext uri="{FF2B5EF4-FFF2-40B4-BE49-F238E27FC236}">
                <a16:creationId xmlns:a16="http://schemas.microsoft.com/office/drawing/2014/main" id="{F10874A3-9136-63CB-2349-862071086EA0}"/>
              </a:ext>
            </a:extLst>
          </p:cNvPr>
          <p:cNvSpPr txBox="1">
            <a:spLocks/>
          </p:cNvSpPr>
          <p:nvPr/>
        </p:nvSpPr>
        <p:spPr>
          <a:xfrm>
            <a:off x="311150" y="946150"/>
            <a:ext cx="8229600" cy="14097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GB" altLang="en-US" kern="0" dirty="0">
                <a:solidFill>
                  <a:srgbClr val="0000FF"/>
                </a:solidFill>
                <a:latin typeface="Sassoon Infant Rg" panose="02000503030000020003" pitchFamily="50" charset="0"/>
              </a:rPr>
              <a:t>Attendance</a:t>
            </a:r>
          </a:p>
        </p:txBody>
      </p:sp>
      <p:sp>
        <p:nvSpPr>
          <p:cNvPr id="25" name="Content Placeholder 2">
            <a:extLst>
              <a:ext uri="{FF2B5EF4-FFF2-40B4-BE49-F238E27FC236}">
                <a16:creationId xmlns:a16="http://schemas.microsoft.com/office/drawing/2014/main" id="{FDF8C5F6-789A-8421-D672-8D3FB5845AE9}"/>
              </a:ext>
            </a:extLst>
          </p:cNvPr>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defRPr/>
            </a:pPr>
            <a:r>
              <a:rPr lang="en-GB" altLang="en-US" kern="0">
                <a:latin typeface="Sassoon Infant Rg" panose="02000503030000020003" pitchFamily="50" charset="0"/>
              </a:rPr>
              <a:t>Good attendance is crucial to achieving socially and academically at school</a:t>
            </a:r>
          </a:p>
          <a:p>
            <a:pPr>
              <a:defRPr/>
            </a:pPr>
            <a:r>
              <a:rPr lang="en-GB" altLang="en-US" kern="0">
                <a:latin typeface="Sassoon Infant Rg" panose="02000503030000020003" pitchFamily="50" charset="0"/>
              </a:rPr>
              <a:t>Good attendance is defined as over 95%.</a:t>
            </a:r>
          </a:p>
          <a:p>
            <a:pPr>
              <a:defRPr/>
            </a:pPr>
            <a:r>
              <a:rPr lang="en-GB" altLang="en-US" kern="0">
                <a:latin typeface="Sassoon Infant Rg" panose="02000503030000020003" pitchFamily="50" charset="0"/>
              </a:rPr>
              <a:t>90% sounds good but…</a:t>
            </a:r>
          </a:p>
          <a:p>
            <a:pPr>
              <a:defRPr/>
            </a:pPr>
            <a:r>
              <a:rPr lang="en-GB" altLang="en-US" kern="0">
                <a:latin typeface="Sassoon Infant Rg" panose="02000503030000020003" pitchFamily="50" charset="0"/>
              </a:rPr>
              <a:t>90% attendance means that 20 days have been missed. </a:t>
            </a:r>
          </a:p>
          <a:p>
            <a:pPr>
              <a:defRPr/>
            </a:pPr>
            <a:r>
              <a:rPr lang="en-GB" altLang="en-US" kern="0">
                <a:latin typeface="Sassoon Infant Rg" panose="02000503030000020003" pitchFamily="50" charset="0"/>
              </a:rPr>
              <a:t>That is 20 maths lessons, 20 reading lessons, 20 writing lessons.</a:t>
            </a:r>
          </a:p>
          <a:p>
            <a:pPr>
              <a:defRPr/>
            </a:pPr>
            <a:r>
              <a:rPr lang="en-GB" altLang="en-US" kern="0">
                <a:latin typeface="Sassoon Infant Rg" panose="02000503030000020003" pitchFamily="50" charset="0"/>
              </a:rPr>
              <a:t>Term time holidays.</a:t>
            </a:r>
            <a:endParaRPr lang="en-GB" altLang="en-US" kern="0" dirty="0">
              <a:latin typeface="Sassoon Infant Rg" panose="02000503030000020003" pitchFamily="50"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C3ED9EC-E9E7-5D9A-E308-00FF59D01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A4BE5D59-AFDD-DBC6-CD41-7897F84595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4">
            <a:extLst>
              <a:ext uri="{FF2B5EF4-FFF2-40B4-BE49-F238E27FC236}">
                <a16:creationId xmlns:a16="http://schemas.microsoft.com/office/drawing/2014/main" id="{8433A2A5-EDFC-80DB-6A88-6237B3976282}"/>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5365" name="AutoShape 5">
            <a:extLst>
              <a:ext uri="{FF2B5EF4-FFF2-40B4-BE49-F238E27FC236}">
                <a16:creationId xmlns:a16="http://schemas.microsoft.com/office/drawing/2014/main" id="{4DEC3BC8-E1A1-CE3B-CDFE-0F2EAD5D79A9}"/>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5366" name="Text Box 6">
            <a:extLst>
              <a:ext uri="{FF2B5EF4-FFF2-40B4-BE49-F238E27FC236}">
                <a16:creationId xmlns:a16="http://schemas.microsoft.com/office/drawing/2014/main" id="{1962C67C-8F67-DA17-D98B-99DAB1EF87F1}"/>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000000"/>
                </a:solidFill>
                <a:latin typeface="VAG Round" pitchFamily="82" charset="0"/>
              </a:rPr>
              <a:t>Upton Infant School</a:t>
            </a:r>
          </a:p>
        </p:txBody>
      </p:sp>
      <p:sp>
        <p:nvSpPr>
          <p:cNvPr id="15367" name="Text Box 7">
            <a:extLst>
              <a:ext uri="{FF2B5EF4-FFF2-40B4-BE49-F238E27FC236}">
                <a16:creationId xmlns:a16="http://schemas.microsoft.com/office/drawing/2014/main" id="{90B56EFF-3CC3-6C42-714F-C8C451FFAC4D}"/>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rgbClr val="FFFFFF"/>
                </a:solidFill>
                <a:latin typeface="VAG Round" pitchFamily="82" charset="0"/>
              </a:rPr>
              <a:t>Upton Infant School</a:t>
            </a:r>
          </a:p>
        </p:txBody>
      </p:sp>
      <p:sp>
        <p:nvSpPr>
          <p:cNvPr id="15368" name="Rectangle 8">
            <a:extLst>
              <a:ext uri="{FF2B5EF4-FFF2-40B4-BE49-F238E27FC236}">
                <a16:creationId xmlns:a16="http://schemas.microsoft.com/office/drawing/2014/main" id="{C35A6D8D-425E-3F64-AB3E-146E9A8E4348}"/>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5369" name="Rectangle 9">
            <a:extLst>
              <a:ext uri="{FF2B5EF4-FFF2-40B4-BE49-F238E27FC236}">
                <a16:creationId xmlns:a16="http://schemas.microsoft.com/office/drawing/2014/main" id="{BE139CF8-ECF6-2266-D6B1-589B81707D82}"/>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5370" name="Rectangle 10">
            <a:extLst>
              <a:ext uri="{FF2B5EF4-FFF2-40B4-BE49-F238E27FC236}">
                <a16:creationId xmlns:a16="http://schemas.microsoft.com/office/drawing/2014/main" id="{C25BA910-F833-6EBD-A1A8-F8FBA3511C16}"/>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sp>
        <p:nvSpPr>
          <p:cNvPr id="15371" name="AutoShape 11">
            <a:extLst>
              <a:ext uri="{FF2B5EF4-FFF2-40B4-BE49-F238E27FC236}">
                <a16:creationId xmlns:a16="http://schemas.microsoft.com/office/drawing/2014/main" id="{A75A1A80-49E9-ADCE-4937-C3749947F764}"/>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15372" name="Picture 12" descr="uis2">
            <a:extLst>
              <a:ext uri="{FF2B5EF4-FFF2-40B4-BE49-F238E27FC236}">
                <a16:creationId xmlns:a16="http://schemas.microsoft.com/office/drawing/2014/main" id="{D3730682-427F-D56B-77CA-45DB72F2CE11}"/>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73" name="Group 13">
            <a:extLst>
              <a:ext uri="{FF2B5EF4-FFF2-40B4-BE49-F238E27FC236}">
                <a16:creationId xmlns:a16="http://schemas.microsoft.com/office/drawing/2014/main" id="{04F33EFA-4E5C-DA8C-E1F9-69B430450F9F}"/>
              </a:ext>
            </a:extLst>
          </p:cNvPr>
          <p:cNvGrpSpPr>
            <a:grpSpLocks/>
          </p:cNvGrpSpPr>
          <p:nvPr/>
        </p:nvGrpSpPr>
        <p:grpSpPr bwMode="auto">
          <a:xfrm>
            <a:off x="8069263" y="-63500"/>
            <a:ext cx="985837" cy="1019175"/>
            <a:chOff x="1927" y="1480"/>
            <a:chExt cx="1071" cy="1108"/>
          </a:xfrm>
        </p:grpSpPr>
        <p:sp>
          <p:nvSpPr>
            <p:cNvPr id="15383" name="Oval 14">
              <a:extLst>
                <a:ext uri="{FF2B5EF4-FFF2-40B4-BE49-F238E27FC236}">
                  <a16:creationId xmlns:a16="http://schemas.microsoft.com/office/drawing/2014/main" id="{D60781C7-7CBA-1D01-890C-D1F61C08035F}"/>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rgbClr val="000000"/>
                </a:solidFill>
              </a:endParaRPr>
            </a:p>
          </p:txBody>
        </p:sp>
        <p:pic>
          <p:nvPicPr>
            <p:cNvPr id="15384" name="Picture 15" descr="uis logo sharper">
              <a:extLst>
                <a:ext uri="{FF2B5EF4-FFF2-40B4-BE49-F238E27FC236}">
                  <a16:creationId xmlns:a16="http://schemas.microsoft.com/office/drawing/2014/main" id="{0C895720-FC64-F2F4-AE41-94BD1AABF75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374" name="Picture 14" descr="flower4.gif">
            <a:extLst>
              <a:ext uri="{FF2B5EF4-FFF2-40B4-BE49-F238E27FC236}">
                <a16:creationId xmlns:a16="http://schemas.microsoft.com/office/drawing/2014/main" id="{5134A5EC-F5F9-59D8-2CA0-14BF1A3F88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17" descr="flower7.gif">
            <a:extLst>
              <a:ext uri="{FF2B5EF4-FFF2-40B4-BE49-F238E27FC236}">
                <a16:creationId xmlns:a16="http://schemas.microsoft.com/office/drawing/2014/main" id="{0C7998E0-ED25-7FC0-33EE-A4FD9ABAABE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6" name="Picture 13" descr="flower3.gif">
            <a:extLst>
              <a:ext uri="{FF2B5EF4-FFF2-40B4-BE49-F238E27FC236}">
                <a16:creationId xmlns:a16="http://schemas.microsoft.com/office/drawing/2014/main" id="{B66B1444-F5A3-6608-DBED-5471866671A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7" name="Text Box 23">
            <a:extLst>
              <a:ext uri="{FF2B5EF4-FFF2-40B4-BE49-F238E27FC236}">
                <a16:creationId xmlns:a16="http://schemas.microsoft.com/office/drawing/2014/main" id="{BBA6B869-7F21-175D-C8E3-036BBE36287F}"/>
              </a:ext>
            </a:extLst>
          </p:cNvPr>
          <p:cNvSpPr txBox="1">
            <a:spLocks noChangeArrowheads="1"/>
          </p:cNvSpPr>
          <p:nvPr/>
        </p:nvSpPr>
        <p:spPr bwMode="auto">
          <a:xfrm>
            <a:off x="166688" y="1709738"/>
            <a:ext cx="87852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600">
                <a:solidFill>
                  <a:srgbClr val="000000"/>
                </a:solidFill>
                <a:latin typeface="VAGRounded BT" pitchFamily="34" charset="0"/>
              </a:rPr>
              <a:t>                </a:t>
            </a:r>
          </a:p>
          <a:p>
            <a:pPr eaLnBrk="1" hangingPunct="1">
              <a:spcBef>
                <a:spcPct val="50000"/>
              </a:spcBef>
              <a:buFontTx/>
              <a:buNone/>
            </a:pPr>
            <a:r>
              <a:rPr lang="en-GB" altLang="en-US" sz="2800">
                <a:solidFill>
                  <a:srgbClr val="000000"/>
                </a:solidFill>
                <a:latin typeface="VAGRounded BT" pitchFamily="34" charset="0"/>
              </a:rPr>
              <a:t>	 </a:t>
            </a:r>
          </a:p>
        </p:txBody>
      </p:sp>
      <p:sp>
        <p:nvSpPr>
          <p:cNvPr id="24" name="Rectangle 23">
            <a:extLst>
              <a:ext uri="{FF2B5EF4-FFF2-40B4-BE49-F238E27FC236}">
                <a16:creationId xmlns:a16="http://schemas.microsoft.com/office/drawing/2014/main" id="{D40171DE-ACDB-98A0-C4C3-F473E48513EC}"/>
              </a:ext>
            </a:extLst>
          </p:cNvPr>
          <p:cNvSpPr/>
          <p:nvPr/>
        </p:nvSpPr>
        <p:spPr>
          <a:xfrm>
            <a:off x="631825" y="1974850"/>
            <a:ext cx="7931150" cy="1477963"/>
          </a:xfrm>
          <a:prstGeom prst="rect">
            <a:avLst/>
          </a:prstGeom>
        </p:spPr>
        <p:txBody>
          <a:bodyPr>
            <a:spAutoFit/>
          </a:bodyPr>
          <a:lstStyle/>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marL="285750" indent="-285750" eaLnBrk="1" hangingPunct="1">
              <a:buFont typeface="Arial" pitchFamily="34" charset="0"/>
              <a:buChar char="•"/>
              <a:defRPr/>
            </a:pPr>
            <a:endParaRPr lang="en-GB" dirty="0">
              <a:latin typeface="Sassoon Infant Rg" panose="02000503030000020003" pitchFamily="50" charset="0"/>
            </a:endParaRPr>
          </a:p>
          <a:p>
            <a:pPr algn="ctr" eaLnBrk="1" hangingPunct="1">
              <a:defRPr/>
            </a:pPr>
            <a:br>
              <a:rPr lang="en-GB" dirty="0">
                <a:latin typeface="Arial" charset="0"/>
              </a:rPr>
            </a:br>
            <a:endParaRPr lang="en-GB" dirty="0">
              <a:latin typeface="Arial" charset="0"/>
            </a:endParaRPr>
          </a:p>
        </p:txBody>
      </p:sp>
      <p:sp>
        <p:nvSpPr>
          <p:cNvPr id="22" name="Title 1">
            <a:extLst>
              <a:ext uri="{FF2B5EF4-FFF2-40B4-BE49-F238E27FC236}">
                <a16:creationId xmlns:a16="http://schemas.microsoft.com/office/drawing/2014/main" id="{4DDBCE7F-8E13-8252-3D6A-902EA87CC392}"/>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GB" altLang="en-US" kern="0">
                <a:solidFill>
                  <a:srgbClr val="0000FF"/>
                </a:solidFill>
                <a:latin typeface="Sassoon Infant Rg" panose="02000503030000020003" pitchFamily="50" charset="0"/>
              </a:rPr>
              <a:t>Attendance</a:t>
            </a:r>
            <a:endParaRPr lang="en-GB" altLang="en-US" kern="0" dirty="0">
              <a:solidFill>
                <a:srgbClr val="0000FF"/>
              </a:solidFill>
              <a:latin typeface="Sassoon Infant Rg" panose="02000503030000020003" pitchFamily="50" charset="0"/>
            </a:endParaRPr>
          </a:p>
        </p:txBody>
      </p:sp>
      <p:sp>
        <p:nvSpPr>
          <p:cNvPr id="23" name="Title 1">
            <a:extLst>
              <a:ext uri="{FF2B5EF4-FFF2-40B4-BE49-F238E27FC236}">
                <a16:creationId xmlns:a16="http://schemas.microsoft.com/office/drawing/2014/main" id="{F9D8B3E5-36D2-92EF-1723-7276F778894E}"/>
              </a:ext>
            </a:extLst>
          </p:cNvPr>
          <p:cNvSpPr txBox="1">
            <a:spLocks/>
          </p:cNvSpPr>
          <p:nvPr/>
        </p:nvSpPr>
        <p:spPr>
          <a:xfrm>
            <a:off x="311150" y="121285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GB" altLang="en-US" dirty="0">
                <a:solidFill>
                  <a:srgbClr val="0000FF"/>
                </a:solidFill>
                <a:latin typeface="Sassoon Infant Rg" panose="02000503030000020003" pitchFamily="50" charset="0"/>
              </a:rPr>
              <a:t>How School Works</a:t>
            </a:r>
            <a:endParaRPr lang="en-GB" altLang="en-US" kern="0" dirty="0">
              <a:solidFill>
                <a:srgbClr val="0000FF"/>
              </a:solidFill>
              <a:latin typeface="Sassoon Infant Rg" panose="02000503030000020003" pitchFamily="50" charset="0"/>
            </a:endParaRPr>
          </a:p>
        </p:txBody>
      </p:sp>
      <p:sp>
        <p:nvSpPr>
          <p:cNvPr id="25" name="Content Placeholder 2">
            <a:extLst>
              <a:ext uri="{FF2B5EF4-FFF2-40B4-BE49-F238E27FC236}">
                <a16:creationId xmlns:a16="http://schemas.microsoft.com/office/drawing/2014/main" id="{29F5603F-55D0-C479-5FB3-A7702E2C4491}"/>
              </a:ext>
            </a:extLst>
          </p:cNvPr>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defRPr/>
            </a:pPr>
            <a:endParaRPr lang="en-GB" altLang="en-US" kern="0" dirty="0">
              <a:latin typeface="Sassoon Infant Rg" panose="02000503030000020003" pitchFamily="50" charset="0"/>
            </a:endParaRPr>
          </a:p>
        </p:txBody>
      </p:sp>
      <p:sp>
        <p:nvSpPr>
          <p:cNvPr id="26" name="Content Placeholder 2">
            <a:extLst>
              <a:ext uri="{FF2B5EF4-FFF2-40B4-BE49-F238E27FC236}">
                <a16:creationId xmlns:a16="http://schemas.microsoft.com/office/drawing/2014/main" id="{282E67FF-593A-0351-C4E5-399FD129FCC8}"/>
              </a:ext>
            </a:extLst>
          </p:cNvPr>
          <p:cNvSpPr txBox="1">
            <a:spLocks/>
          </p:cNvSpPr>
          <p:nvPr/>
        </p:nvSpPr>
        <p:spPr>
          <a:xfrm>
            <a:off x="609600" y="2538413"/>
            <a:ext cx="8229600" cy="45259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defRPr/>
            </a:pPr>
            <a:r>
              <a:rPr lang="en-GB" altLang="en-US" sz="3600" kern="0" dirty="0">
                <a:latin typeface="Sassoon Infant Rg" panose="02000503030000020003" pitchFamily="50" charset="0"/>
              </a:rPr>
              <a:t>Breakfast club and after school club</a:t>
            </a:r>
          </a:p>
          <a:p>
            <a:pPr>
              <a:defRPr/>
            </a:pPr>
            <a:r>
              <a:rPr lang="en-GB" altLang="en-US" sz="3600" kern="0" dirty="0">
                <a:latin typeface="Sassoon Infant Rg" panose="02000503030000020003" pitchFamily="50" charset="0"/>
              </a:rPr>
              <a:t>Hot school dinners</a:t>
            </a:r>
          </a:p>
          <a:p>
            <a:pPr>
              <a:defRPr/>
            </a:pPr>
            <a:r>
              <a:rPr lang="en-GB" altLang="en-US" sz="3600" kern="0" dirty="0">
                <a:latin typeface="Sassoon Infant Rg" panose="02000503030000020003" pitchFamily="50" charset="0"/>
              </a:rPr>
              <a:t>Clubs</a:t>
            </a:r>
          </a:p>
          <a:p>
            <a:pPr>
              <a:defRPr/>
            </a:pPr>
            <a:r>
              <a:rPr lang="en-GB" altLang="en-US" sz="3600" kern="0" dirty="0" err="1">
                <a:latin typeface="Sassoon Infant Rg" panose="02000503030000020003" pitchFamily="50" charset="0"/>
              </a:rPr>
              <a:t>Bromcom</a:t>
            </a:r>
            <a:r>
              <a:rPr lang="en-GB" altLang="en-US" sz="3600" kern="0" dirty="0">
                <a:latin typeface="Sassoon Infant Rg" panose="02000503030000020003" pitchFamily="50" charset="0"/>
              </a:rPr>
              <a:t>-MCAS APP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61E808B-FB02-4683-B012-F05F3847EF49}"/>
              </a:ext>
            </a:extLst>
          </p:cNvPr>
          <p:cNvSpPr>
            <a:spLocks noGrp="1" noChangeArrowheads="1"/>
          </p:cNvSpPr>
          <p:nvPr>
            <p:ph type="title"/>
          </p:nvPr>
        </p:nvSpPr>
        <p:spPr/>
        <p:txBody>
          <a:bodyPr/>
          <a:lstStyle/>
          <a:p>
            <a:r>
              <a:rPr lang="en-US" altLang="en-US" dirty="0"/>
              <a:t>Class lists</a:t>
            </a:r>
          </a:p>
        </p:txBody>
      </p:sp>
      <p:sp>
        <p:nvSpPr>
          <p:cNvPr id="2" name="Content Placeholder 1">
            <a:extLst>
              <a:ext uri="{FF2B5EF4-FFF2-40B4-BE49-F238E27FC236}">
                <a16:creationId xmlns:a16="http://schemas.microsoft.com/office/drawing/2014/main" id="{F3A5B915-93F6-8AA6-6208-2FF052D96EA5}"/>
              </a:ext>
            </a:extLst>
          </p:cNvPr>
          <p:cNvSpPr>
            <a:spLocks noGrp="1"/>
          </p:cNvSpPr>
          <p:nvPr>
            <p:ph idx="1"/>
          </p:nvPr>
        </p:nvSpPr>
        <p:spPr/>
        <p:txBody>
          <a:bodyPr/>
          <a:lstStyle/>
          <a:p>
            <a:r>
              <a:rPr lang="en-GB" dirty="0"/>
              <a:t>Admitting children from many different providers has its challenges</a:t>
            </a:r>
          </a:p>
          <a:p>
            <a:r>
              <a:rPr lang="en-GB" dirty="0"/>
              <a:t>We gather information but it is imprecise</a:t>
            </a:r>
          </a:p>
          <a:p>
            <a:r>
              <a:rPr lang="en-GB" dirty="0"/>
              <a:t>History and experience tells us that classes can be imbalanced.</a:t>
            </a:r>
          </a:p>
          <a:p>
            <a:r>
              <a:rPr lang="en-GB" dirty="0"/>
              <a:t>October half term we may make some adjustments in consultation with parents.</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449593DD-A2C0-5CED-FDD3-E5DCA0B7C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a:extLst>
              <a:ext uri="{FF2B5EF4-FFF2-40B4-BE49-F238E27FC236}">
                <a16:creationId xmlns:a16="http://schemas.microsoft.com/office/drawing/2014/main" id="{CF216E53-8EFA-7835-46CB-B70A0AA301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a:extLst>
              <a:ext uri="{FF2B5EF4-FFF2-40B4-BE49-F238E27FC236}">
                <a16:creationId xmlns:a16="http://schemas.microsoft.com/office/drawing/2014/main" id="{61343EB1-7051-C13F-211D-0C8EEE711AF2}"/>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7413" name="AutoShape 5">
            <a:extLst>
              <a:ext uri="{FF2B5EF4-FFF2-40B4-BE49-F238E27FC236}">
                <a16:creationId xmlns:a16="http://schemas.microsoft.com/office/drawing/2014/main" id="{E749062F-96B3-83A5-E49E-14458B0C5ED8}"/>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7414" name="Text Box 6">
            <a:extLst>
              <a:ext uri="{FF2B5EF4-FFF2-40B4-BE49-F238E27FC236}">
                <a16:creationId xmlns:a16="http://schemas.microsoft.com/office/drawing/2014/main" id="{0BC22712-53D7-B4A6-1EE3-32035E82392B}"/>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17415" name="Text Box 7">
            <a:extLst>
              <a:ext uri="{FF2B5EF4-FFF2-40B4-BE49-F238E27FC236}">
                <a16:creationId xmlns:a16="http://schemas.microsoft.com/office/drawing/2014/main" id="{FB3C3B75-8299-43FF-1F86-8C890A9B0DF3}"/>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17416" name="Rectangle 8">
            <a:extLst>
              <a:ext uri="{FF2B5EF4-FFF2-40B4-BE49-F238E27FC236}">
                <a16:creationId xmlns:a16="http://schemas.microsoft.com/office/drawing/2014/main" id="{FD783D39-7008-8E01-7BE9-013B57022E01}"/>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7417" name="Rectangle 9">
            <a:extLst>
              <a:ext uri="{FF2B5EF4-FFF2-40B4-BE49-F238E27FC236}">
                <a16:creationId xmlns:a16="http://schemas.microsoft.com/office/drawing/2014/main" id="{71D83FBD-2009-7975-C62A-39E670783F4D}"/>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7418" name="Rectangle 10">
            <a:extLst>
              <a:ext uri="{FF2B5EF4-FFF2-40B4-BE49-F238E27FC236}">
                <a16:creationId xmlns:a16="http://schemas.microsoft.com/office/drawing/2014/main" id="{7239BEE5-0059-5F9A-983C-EEAB602A9E61}"/>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7419" name="AutoShape 11">
            <a:extLst>
              <a:ext uri="{FF2B5EF4-FFF2-40B4-BE49-F238E27FC236}">
                <a16:creationId xmlns:a16="http://schemas.microsoft.com/office/drawing/2014/main" id="{096696DC-C326-5F3E-AAE0-6D98030A15B5}"/>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7420" name="Picture 12" descr="uis2">
            <a:extLst>
              <a:ext uri="{FF2B5EF4-FFF2-40B4-BE49-F238E27FC236}">
                <a16:creationId xmlns:a16="http://schemas.microsoft.com/office/drawing/2014/main" id="{19C5AD59-116A-B620-D2B3-9DFBE59BB35D}"/>
              </a:ext>
            </a:extLst>
          </p:cNvPr>
          <p:cNvPicPr>
            <a:picLocks noChangeAspect="1" noChangeArrowheads="1"/>
          </p:cNvPicPr>
          <p:nvPr/>
        </p:nvPicPr>
        <p:blipFill>
          <a:blip r:embed="rId4">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21" name="Group 13">
            <a:extLst>
              <a:ext uri="{FF2B5EF4-FFF2-40B4-BE49-F238E27FC236}">
                <a16:creationId xmlns:a16="http://schemas.microsoft.com/office/drawing/2014/main" id="{60D2932E-B3AC-C0AC-A259-E978AD7E0CB4}"/>
              </a:ext>
            </a:extLst>
          </p:cNvPr>
          <p:cNvGrpSpPr>
            <a:grpSpLocks/>
          </p:cNvGrpSpPr>
          <p:nvPr/>
        </p:nvGrpSpPr>
        <p:grpSpPr bwMode="auto">
          <a:xfrm>
            <a:off x="8069263" y="-63500"/>
            <a:ext cx="985837" cy="1019175"/>
            <a:chOff x="1927" y="1480"/>
            <a:chExt cx="1071" cy="1108"/>
          </a:xfrm>
        </p:grpSpPr>
        <p:sp>
          <p:nvSpPr>
            <p:cNvPr id="17427" name="Oval 14">
              <a:extLst>
                <a:ext uri="{FF2B5EF4-FFF2-40B4-BE49-F238E27FC236}">
                  <a16:creationId xmlns:a16="http://schemas.microsoft.com/office/drawing/2014/main" id="{53EE45AE-F468-2EC5-98C0-C45EEB62848F}"/>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7428" name="Picture 15" descr="uis logo sharper">
              <a:extLst>
                <a:ext uri="{FF2B5EF4-FFF2-40B4-BE49-F238E27FC236}">
                  <a16:creationId xmlns:a16="http://schemas.microsoft.com/office/drawing/2014/main" id="{28A30E6B-9F46-9B52-7FF5-08CF9C9F99B3}"/>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22" name="Picture 14" descr="flower4.gif">
            <a:extLst>
              <a:ext uri="{FF2B5EF4-FFF2-40B4-BE49-F238E27FC236}">
                <a16:creationId xmlns:a16="http://schemas.microsoft.com/office/drawing/2014/main" id="{497D9986-2D93-A217-BA22-66B8DCCE80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17" descr="flower7.gif">
            <a:extLst>
              <a:ext uri="{FF2B5EF4-FFF2-40B4-BE49-F238E27FC236}">
                <a16:creationId xmlns:a16="http://schemas.microsoft.com/office/drawing/2014/main" id="{2C7D1DCF-1A6D-DE3E-A349-E01EC09CBFE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Picture 13" descr="flower3.gif">
            <a:extLst>
              <a:ext uri="{FF2B5EF4-FFF2-40B4-BE49-F238E27FC236}">
                <a16:creationId xmlns:a16="http://schemas.microsoft.com/office/drawing/2014/main" id="{F5029990-D72D-0FC9-4ECF-66CD1592855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Title 2">
            <a:extLst>
              <a:ext uri="{FF2B5EF4-FFF2-40B4-BE49-F238E27FC236}">
                <a16:creationId xmlns:a16="http://schemas.microsoft.com/office/drawing/2014/main" id="{50040DC4-F635-9E0B-E9AA-15572F53F838}"/>
              </a:ext>
            </a:extLst>
          </p:cNvPr>
          <p:cNvSpPr>
            <a:spLocks noGrp="1" noChangeArrowheads="1"/>
          </p:cNvSpPr>
          <p:nvPr>
            <p:ph type="title"/>
          </p:nvPr>
        </p:nvSpPr>
        <p:spPr/>
        <p:txBody>
          <a:bodyPr/>
          <a:lstStyle/>
          <a:p>
            <a:br>
              <a:rPr lang="en-GB" altLang="en-US"/>
            </a:br>
            <a:r>
              <a:rPr lang="en-GB" altLang="en-US">
                <a:latin typeface="Sassoon Infant Rg" pitchFamily="50" charset="0"/>
              </a:rPr>
              <a:t>EYFS Curriculum </a:t>
            </a:r>
          </a:p>
        </p:txBody>
      </p:sp>
      <p:sp>
        <p:nvSpPr>
          <p:cNvPr id="5" name="Content Placeholder 4">
            <a:extLst>
              <a:ext uri="{FF2B5EF4-FFF2-40B4-BE49-F238E27FC236}">
                <a16:creationId xmlns:a16="http://schemas.microsoft.com/office/drawing/2014/main" id="{5D991498-6A1F-086E-E307-15BA9C540E32}"/>
              </a:ext>
            </a:extLst>
          </p:cNvPr>
          <p:cNvSpPr>
            <a:spLocks noGrp="1"/>
          </p:cNvSpPr>
          <p:nvPr>
            <p:ph idx="1"/>
          </p:nvPr>
        </p:nvSpPr>
        <p:spPr/>
        <p:txBody>
          <a:bodyPr/>
          <a:lstStyle/>
          <a:p>
            <a:pPr marL="0" indent="0">
              <a:buFontTx/>
              <a:buNone/>
              <a:defRPr/>
            </a:pPr>
            <a:r>
              <a:rPr lang="en-GB" b="1" u="sng" dirty="0">
                <a:latin typeface="Sassoon Infant Rg" panose="02000503030000020003" pitchFamily="50" charset="0"/>
              </a:rPr>
              <a:t>Ethos</a:t>
            </a:r>
          </a:p>
          <a:p>
            <a:pPr>
              <a:defRPr/>
            </a:pPr>
            <a:r>
              <a:rPr lang="en-GB" sz="2400" dirty="0">
                <a:latin typeface="Sassoon Infant Rg" panose="02000503030000020003" pitchFamily="50" charset="0"/>
              </a:rPr>
              <a:t>At Upton Infant School we understand that a child’s first year in school is one of the most important as it lays the foundations for a lifelong love of learning and will foster a positive attitude towards education. </a:t>
            </a:r>
          </a:p>
          <a:p>
            <a:pPr>
              <a:defRPr/>
            </a:pPr>
            <a:r>
              <a:rPr lang="en-GB" sz="2400" dirty="0">
                <a:latin typeface="Sassoon Infant Rg" panose="02000503030000020003" pitchFamily="50" charset="0"/>
              </a:rPr>
              <a:t>We aim to provide every child with a broad and balanced curriculum of both adult-directed teaching and child-initiated purposeful play.</a:t>
            </a:r>
          </a:p>
          <a:p>
            <a:pPr>
              <a:defRPr/>
            </a:pPr>
            <a:r>
              <a:rPr lang="en-GB" sz="2400" dirty="0">
                <a:latin typeface="Sassoon Infant Rg" panose="02000503030000020003" pitchFamily="50" charset="0"/>
              </a:rPr>
              <a:t>Our curriculum will be rich in exciting learning opportunities to help develop happy, confident self-motivated learners.</a:t>
            </a:r>
          </a:p>
          <a:p>
            <a:pPr marL="0" indent="0">
              <a:buFontTx/>
              <a:buNone/>
              <a:defRPr/>
            </a:pPr>
            <a:endParaRPr lang="en-GB" sz="2400" dirty="0">
              <a:latin typeface="Sassoon Infant Rg" panose="02000503030000020003" pitchFamily="50"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5ECB84A9-7400-3709-AA41-075B969B0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a:extLst>
              <a:ext uri="{FF2B5EF4-FFF2-40B4-BE49-F238E27FC236}">
                <a16:creationId xmlns:a16="http://schemas.microsoft.com/office/drawing/2014/main" id="{0C828190-A97A-81CD-26D8-BDB96BB14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4">
            <a:extLst>
              <a:ext uri="{FF2B5EF4-FFF2-40B4-BE49-F238E27FC236}">
                <a16:creationId xmlns:a16="http://schemas.microsoft.com/office/drawing/2014/main" id="{0B3EF74F-B1C3-D843-36B6-25DAF0E50814}"/>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37" name="AutoShape 5">
            <a:extLst>
              <a:ext uri="{FF2B5EF4-FFF2-40B4-BE49-F238E27FC236}">
                <a16:creationId xmlns:a16="http://schemas.microsoft.com/office/drawing/2014/main" id="{35829F5C-C232-CE35-8EF4-9FC4BE884DA1}"/>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38" name="Text Box 6">
            <a:extLst>
              <a:ext uri="{FF2B5EF4-FFF2-40B4-BE49-F238E27FC236}">
                <a16:creationId xmlns:a16="http://schemas.microsoft.com/office/drawing/2014/main" id="{4833A885-7362-CDD8-2D4E-237C447B3648}"/>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18439" name="Text Box 7">
            <a:extLst>
              <a:ext uri="{FF2B5EF4-FFF2-40B4-BE49-F238E27FC236}">
                <a16:creationId xmlns:a16="http://schemas.microsoft.com/office/drawing/2014/main" id="{02F2D764-0588-BB8F-BE6D-E6482E8CF4C7}"/>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18440" name="Rectangle 8">
            <a:extLst>
              <a:ext uri="{FF2B5EF4-FFF2-40B4-BE49-F238E27FC236}">
                <a16:creationId xmlns:a16="http://schemas.microsoft.com/office/drawing/2014/main" id="{7687BD90-F8EE-8E07-2009-20354A859340}"/>
              </a:ext>
            </a:extLst>
          </p:cNvPr>
          <p:cNvSpPr>
            <a:spLocks noChangeArrowheads="1"/>
          </p:cNvSpPr>
          <p:nvPr/>
        </p:nvSpPr>
        <p:spPr bwMode="auto">
          <a:xfrm>
            <a:off x="34925" y="6453188"/>
            <a:ext cx="9144000" cy="792162"/>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41" name="Rectangle 9">
            <a:extLst>
              <a:ext uri="{FF2B5EF4-FFF2-40B4-BE49-F238E27FC236}">
                <a16:creationId xmlns:a16="http://schemas.microsoft.com/office/drawing/2014/main" id="{A5F3943E-9325-5545-927B-B8C7B24B949D}"/>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42" name="Rectangle 10">
            <a:extLst>
              <a:ext uri="{FF2B5EF4-FFF2-40B4-BE49-F238E27FC236}">
                <a16:creationId xmlns:a16="http://schemas.microsoft.com/office/drawing/2014/main" id="{6D80050A-7531-18A5-E41C-89FD642CFAA7}"/>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43" name="AutoShape 11">
            <a:extLst>
              <a:ext uri="{FF2B5EF4-FFF2-40B4-BE49-F238E27FC236}">
                <a16:creationId xmlns:a16="http://schemas.microsoft.com/office/drawing/2014/main" id="{4B48EE9B-82C4-1030-04AE-FC44272AA714}"/>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8444" name="Picture 12" descr="uis2">
            <a:extLst>
              <a:ext uri="{FF2B5EF4-FFF2-40B4-BE49-F238E27FC236}">
                <a16:creationId xmlns:a16="http://schemas.microsoft.com/office/drawing/2014/main" id="{9C618053-0532-08C2-6113-A704C88E578C}"/>
              </a:ext>
            </a:extLst>
          </p:cNvPr>
          <p:cNvPicPr>
            <a:picLocks noChangeAspect="1" noChangeArrowheads="1"/>
          </p:cNvPicPr>
          <p:nvPr/>
        </p:nvPicPr>
        <p:blipFill>
          <a:blip r:embed="rId4">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5" name="Group 13">
            <a:extLst>
              <a:ext uri="{FF2B5EF4-FFF2-40B4-BE49-F238E27FC236}">
                <a16:creationId xmlns:a16="http://schemas.microsoft.com/office/drawing/2014/main" id="{5AA5010C-4C0A-8A16-CF79-F0BD7BD400F1}"/>
              </a:ext>
            </a:extLst>
          </p:cNvPr>
          <p:cNvGrpSpPr>
            <a:grpSpLocks/>
          </p:cNvGrpSpPr>
          <p:nvPr/>
        </p:nvGrpSpPr>
        <p:grpSpPr bwMode="auto">
          <a:xfrm>
            <a:off x="8069263" y="-63500"/>
            <a:ext cx="985837" cy="1019175"/>
            <a:chOff x="1927" y="1480"/>
            <a:chExt cx="1071" cy="1108"/>
          </a:xfrm>
        </p:grpSpPr>
        <p:sp>
          <p:nvSpPr>
            <p:cNvPr id="18451" name="Oval 14">
              <a:extLst>
                <a:ext uri="{FF2B5EF4-FFF2-40B4-BE49-F238E27FC236}">
                  <a16:creationId xmlns:a16="http://schemas.microsoft.com/office/drawing/2014/main" id="{1704C6CA-F507-2060-5F25-6110AADD21B4}"/>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8452" name="Picture 15" descr="uis logo sharper">
              <a:extLst>
                <a:ext uri="{FF2B5EF4-FFF2-40B4-BE49-F238E27FC236}">
                  <a16:creationId xmlns:a16="http://schemas.microsoft.com/office/drawing/2014/main" id="{95C83562-CB95-BE3F-9E19-BFE6807CB5D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46" name="Picture 14" descr="flower4.gif">
            <a:extLst>
              <a:ext uri="{FF2B5EF4-FFF2-40B4-BE49-F238E27FC236}">
                <a16:creationId xmlns:a16="http://schemas.microsoft.com/office/drawing/2014/main" id="{E5A45B8A-2844-E6CA-A213-1AC3C5DECF4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7" descr="flower7.gif">
            <a:extLst>
              <a:ext uri="{FF2B5EF4-FFF2-40B4-BE49-F238E27FC236}">
                <a16:creationId xmlns:a16="http://schemas.microsoft.com/office/drawing/2014/main" id="{A3CD2BEB-83FA-5E7E-103E-9078096B6BF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Picture 13" descr="flower3.gif">
            <a:extLst>
              <a:ext uri="{FF2B5EF4-FFF2-40B4-BE49-F238E27FC236}">
                <a16:creationId xmlns:a16="http://schemas.microsoft.com/office/drawing/2014/main" id="{4D3BBC8D-AD74-AE01-A170-A408851BBC0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Title 2">
            <a:extLst>
              <a:ext uri="{FF2B5EF4-FFF2-40B4-BE49-F238E27FC236}">
                <a16:creationId xmlns:a16="http://schemas.microsoft.com/office/drawing/2014/main" id="{EB14B0AC-8D23-DAEC-0E30-48BC71B92059}"/>
              </a:ext>
            </a:extLst>
          </p:cNvPr>
          <p:cNvSpPr>
            <a:spLocks noGrp="1" noChangeArrowheads="1"/>
          </p:cNvSpPr>
          <p:nvPr>
            <p:ph type="title"/>
          </p:nvPr>
        </p:nvSpPr>
        <p:spPr/>
        <p:txBody>
          <a:bodyPr/>
          <a:lstStyle/>
          <a:p>
            <a:br>
              <a:rPr lang="en-GB" altLang="en-US"/>
            </a:br>
            <a:r>
              <a:rPr lang="en-GB" altLang="en-US">
                <a:latin typeface="Sassoon Infant Rg" pitchFamily="50" charset="0"/>
              </a:rPr>
              <a:t>EYFS Curriculum </a:t>
            </a:r>
          </a:p>
        </p:txBody>
      </p:sp>
      <p:sp>
        <p:nvSpPr>
          <p:cNvPr id="5" name="Content Placeholder 4">
            <a:extLst>
              <a:ext uri="{FF2B5EF4-FFF2-40B4-BE49-F238E27FC236}">
                <a16:creationId xmlns:a16="http://schemas.microsoft.com/office/drawing/2014/main" id="{EA92105D-9FEB-A65D-C9C6-960A1442E61C}"/>
              </a:ext>
            </a:extLst>
          </p:cNvPr>
          <p:cNvSpPr>
            <a:spLocks noGrp="1"/>
          </p:cNvSpPr>
          <p:nvPr>
            <p:ph idx="1"/>
          </p:nvPr>
        </p:nvSpPr>
        <p:spPr>
          <a:xfrm>
            <a:off x="457200" y="1600200"/>
            <a:ext cx="8229600" cy="2563813"/>
          </a:xfrm>
        </p:spPr>
        <p:txBody>
          <a:bodyPr/>
          <a:lstStyle/>
          <a:p>
            <a:pPr>
              <a:defRPr/>
            </a:pPr>
            <a:r>
              <a:rPr lang="en-GB" sz="2400" dirty="0">
                <a:latin typeface="Sassoon Infant Rg" panose="02000503030000020003" pitchFamily="50" charset="0"/>
              </a:rPr>
              <a:t>The curriculum we have developed has been based on the statutory requirements of the Early Years Foundation Stage (EYFS) Framework for children aged 0-5. </a:t>
            </a:r>
          </a:p>
          <a:p>
            <a:pPr>
              <a:defRPr/>
            </a:pPr>
            <a:r>
              <a:rPr lang="en-GB" sz="2400" dirty="0">
                <a:latin typeface="Sassoon Infant Rg" panose="02000503030000020003" pitchFamily="50" charset="0"/>
              </a:rPr>
              <a:t>Our planning is flexible and takes into account the changing needs and interests of the children.</a:t>
            </a:r>
          </a:p>
          <a:p>
            <a:pPr>
              <a:defRPr/>
            </a:pPr>
            <a:r>
              <a:rPr lang="en-GB" sz="2400" dirty="0">
                <a:latin typeface="Sassoon Infant Rg" panose="02000503030000020003" pitchFamily="50" charset="0"/>
              </a:rPr>
              <a:t>The EYFS Framework is divided into the following areas of learning and their associated Early Learning Goals:</a:t>
            </a:r>
          </a:p>
          <a:p>
            <a:pPr lvl="1">
              <a:defRPr/>
            </a:pPr>
            <a:r>
              <a:rPr lang="en-GB" sz="1600" b="1" dirty="0">
                <a:latin typeface="Sassoon Infant Rg" panose="02000503030000020003" pitchFamily="50" charset="0"/>
              </a:rPr>
              <a:t>Communication and Language</a:t>
            </a:r>
          </a:p>
          <a:p>
            <a:pPr lvl="1">
              <a:defRPr/>
            </a:pPr>
            <a:r>
              <a:rPr lang="en-GB" sz="1600" b="1" dirty="0">
                <a:latin typeface="Sassoon Infant Rg" panose="02000503030000020003" pitchFamily="50" charset="0"/>
              </a:rPr>
              <a:t>Physical Development</a:t>
            </a:r>
          </a:p>
          <a:p>
            <a:pPr lvl="1">
              <a:defRPr/>
            </a:pPr>
            <a:r>
              <a:rPr lang="en-GB" sz="1600" b="1" dirty="0">
                <a:latin typeface="Sassoon Infant Rg" panose="02000503030000020003" pitchFamily="50" charset="0"/>
              </a:rPr>
              <a:t>Personal, Social and Emotional Development</a:t>
            </a:r>
          </a:p>
          <a:p>
            <a:pPr lvl="1">
              <a:defRPr/>
            </a:pPr>
            <a:r>
              <a:rPr lang="en-GB" sz="1600" b="1" dirty="0">
                <a:latin typeface="Sassoon Infant Rg" panose="02000503030000020003" pitchFamily="50" charset="0"/>
              </a:rPr>
              <a:t>Literacy</a:t>
            </a:r>
          </a:p>
          <a:p>
            <a:pPr lvl="1">
              <a:defRPr/>
            </a:pPr>
            <a:r>
              <a:rPr lang="en-GB" sz="1600" b="1" dirty="0">
                <a:latin typeface="Sassoon Infant Rg" panose="02000503030000020003" pitchFamily="50" charset="0"/>
              </a:rPr>
              <a:t>Maths</a:t>
            </a:r>
          </a:p>
          <a:p>
            <a:pPr lvl="1">
              <a:defRPr/>
            </a:pPr>
            <a:r>
              <a:rPr lang="en-GB" sz="1600" b="1" dirty="0">
                <a:latin typeface="Sassoon Infant Rg" panose="02000503030000020003" pitchFamily="50" charset="0"/>
              </a:rPr>
              <a:t>Understanding the World</a:t>
            </a:r>
          </a:p>
          <a:p>
            <a:pPr lvl="1">
              <a:defRPr/>
            </a:pPr>
            <a:r>
              <a:rPr lang="en-GB" sz="1600" b="1" dirty="0">
                <a:latin typeface="Sassoon Infant Rg" panose="02000503030000020003" pitchFamily="50" charset="0"/>
              </a:rPr>
              <a:t>Expressive Arts and Design</a:t>
            </a:r>
          </a:p>
          <a:p>
            <a:pPr marL="0" indent="0">
              <a:buFontTx/>
              <a:buNone/>
              <a:defRPr/>
            </a:pPr>
            <a:endParaRPr lang="en-GB" sz="2400" dirty="0">
              <a:latin typeface="Sassoon Infant Rg" panose="02000503030000020003" pitchFamily="5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203DA4ED-79EA-D239-C4E6-73602B15A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06" t="54144" r="15300" b="42297"/>
          <a:stretch>
            <a:fillRect/>
          </a:stretch>
        </p:blipFill>
        <p:spPr bwMode="auto">
          <a:xfrm>
            <a:off x="8766175" y="692150"/>
            <a:ext cx="236538"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a:extLst>
              <a:ext uri="{FF2B5EF4-FFF2-40B4-BE49-F238E27FC236}">
                <a16:creationId xmlns:a16="http://schemas.microsoft.com/office/drawing/2014/main" id="{09E57C22-9D09-13D0-D129-19CDCF4C60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216" t="41342" r="41852" b="54144"/>
          <a:stretch>
            <a:fillRect/>
          </a:stretch>
        </p:blipFill>
        <p:spPr bwMode="auto">
          <a:xfrm>
            <a:off x="34925" y="908050"/>
            <a:ext cx="279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4">
            <a:extLst>
              <a:ext uri="{FF2B5EF4-FFF2-40B4-BE49-F238E27FC236}">
                <a16:creationId xmlns:a16="http://schemas.microsoft.com/office/drawing/2014/main" id="{4484750B-FC88-20AA-5A40-1842AF15ACF3}"/>
              </a:ext>
            </a:extLst>
          </p:cNvPr>
          <p:cNvSpPr>
            <a:spLocks noChangeArrowheads="1"/>
          </p:cNvSpPr>
          <p:nvPr/>
        </p:nvSpPr>
        <p:spPr bwMode="auto">
          <a:xfrm>
            <a:off x="0" y="0"/>
            <a:ext cx="9144000" cy="9810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1" name="AutoShape 5">
            <a:extLst>
              <a:ext uri="{FF2B5EF4-FFF2-40B4-BE49-F238E27FC236}">
                <a16:creationId xmlns:a16="http://schemas.microsoft.com/office/drawing/2014/main" id="{356DAB8D-0E52-B8EB-CDDC-635378350345}"/>
              </a:ext>
            </a:extLst>
          </p:cNvPr>
          <p:cNvSpPr>
            <a:spLocks noChangeArrowheads="1"/>
          </p:cNvSpPr>
          <p:nvPr/>
        </p:nvSpPr>
        <p:spPr bwMode="auto">
          <a:xfrm>
            <a:off x="0" y="785813"/>
            <a:ext cx="9144000" cy="466725"/>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2" name="Text Box 6">
            <a:extLst>
              <a:ext uri="{FF2B5EF4-FFF2-40B4-BE49-F238E27FC236}">
                <a16:creationId xmlns:a16="http://schemas.microsoft.com/office/drawing/2014/main" id="{F6DE2A30-EEFC-A80B-F900-3291221ECA16}"/>
              </a:ext>
            </a:extLst>
          </p:cNvPr>
          <p:cNvSpPr txBox="1">
            <a:spLocks noChangeArrowheads="1"/>
          </p:cNvSpPr>
          <p:nvPr/>
        </p:nvSpPr>
        <p:spPr bwMode="auto">
          <a:xfrm>
            <a:off x="-36513" y="-15398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latin typeface="VAG Round" pitchFamily="82" charset="0"/>
              </a:rPr>
              <a:t>Upton Infant School</a:t>
            </a:r>
          </a:p>
        </p:txBody>
      </p:sp>
      <p:sp>
        <p:nvSpPr>
          <p:cNvPr id="19463" name="Text Box 7">
            <a:extLst>
              <a:ext uri="{FF2B5EF4-FFF2-40B4-BE49-F238E27FC236}">
                <a16:creationId xmlns:a16="http://schemas.microsoft.com/office/drawing/2014/main" id="{DC1A0888-6628-2323-6A60-244386515647}"/>
              </a:ext>
            </a:extLst>
          </p:cNvPr>
          <p:cNvSpPr txBox="1">
            <a:spLocks noChangeArrowheads="1"/>
          </p:cNvSpPr>
          <p:nvPr/>
        </p:nvSpPr>
        <p:spPr bwMode="auto">
          <a:xfrm>
            <a:off x="-74613" y="-211138"/>
            <a:ext cx="9324976" cy="100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6000">
                <a:solidFill>
                  <a:schemeClr val="bg1"/>
                </a:solidFill>
                <a:latin typeface="VAG Round" pitchFamily="82" charset="0"/>
              </a:rPr>
              <a:t>Upton Infant School</a:t>
            </a:r>
          </a:p>
        </p:txBody>
      </p:sp>
      <p:sp>
        <p:nvSpPr>
          <p:cNvPr id="19464" name="Rectangle 8">
            <a:extLst>
              <a:ext uri="{FF2B5EF4-FFF2-40B4-BE49-F238E27FC236}">
                <a16:creationId xmlns:a16="http://schemas.microsoft.com/office/drawing/2014/main" id="{299F9216-A0A3-6891-37BE-9D27F0F2BC17}"/>
              </a:ext>
            </a:extLst>
          </p:cNvPr>
          <p:cNvSpPr>
            <a:spLocks noChangeArrowheads="1"/>
          </p:cNvSpPr>
          <p:nvPr/>
        </p:nvSpPr>
        <p:spPr bwMode="auto">
          <a:xfrm>
            <a:off x="36513" y="6453188"/>
            <a:ext cx="9144000" cy="13414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5" name="Rectangle 9">
            <a:extLst>
              <a:ext uri="{FF2B5EF4-FFF2-40B4-BE49-F238E27FC236}">
                <a16:creationId xmlns:a16="http://schemas.microsoft.com/office/drawing/2014/main" id="{E865B582-DDB3-FDBA-5D46-8D7966039A82}"/>
              </a:ext>
            </a:extLst>
          </p:cNvPr>
          <p:cNvSpPr>
            <a:spLocks noChangeArrowheads="1"/>
          </p:cNvSpPr>
          <p:nvPr/>
        </p:nvSpPr>
        <p:spPr bwMode="auto">
          <a:xfrm>
            <a:off x="0" y="620713"/>
            <a:ext cx="179388"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6" name="Rectangle 10">
            <a:extLst>
              <a:ext uri="{FF2B5EF4-FFF2-40B4-BE49-F238E27FC236}">
                <a16:creationId xmlns:a16="http://schemas.microsoft.com/office/drawing/2014/main" id="{CAE278BE-AAFD-7931-A334-91F1983C24BA}"/>
              </a:ext>
            </a:extLst>
          </p:cNvPr>
          <p:cNvSpPr>
            <a:spLocks noChangeArrowheads="1"/>
          </p:cNvSpPr>
          <p:nvPr/>
        </p:nvSpPr>
        <p:spPr bwMode="auto">
          <a:xfrm>
            <a:off x="8983663" y="620713"/>
            <a:ext cx="179387" cy="66246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7" name="AutoShape 11">
            <a:extLst>
              <a:ext uri="{FF2B5EF4-FFF2-40B4-BE49-F238E27FC236}">
                <a16:creationId xmlns:a16="http://schemas.microsoft.com/office/drawing/2014/main" id="{E8CC9F75-6524-D2D9-A094-74E97A58964F}"/>
              </a:ext>
            </a:extLst>
          </p:cNvPr>
          <p:cNvSpPr>
            <a:spLocks noChangeArrowheads="1"/>
          </p:cNvSpPr>
          <p:nvPr/>
        </p:nvSpPr>
        <p:spPr bwMode="auto">
          <a:xfrm flipV="1">
            <a:off x="179388" y="6237288"/>
            <a:ext cx="8804275" cy="427037"/>
          </a:xfrm>
          <a:prstGeom prst="wave">
            <a:avLst>
              <a:gd name="adj1" fmla="val 20644"/>
              <a:gd name="adj2" fmla="val 0"/>
            </a:avLst>
          </a:prstGeom>
          <a:gradFill rotWithShape="1">
            <a:gsLst>
              <a:gs pos="0">
                <a:srgbClr val="006600"/>
              </a:gs>
              <a:gs pos="100000">
                <a:srgbClr val="66FF33"/>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9468" name="Picture 12" descr="uis2">
            <a:extLst>
              <a:ext uri="{FF2B5EF4-FFF2-40B4-BE49-F238E27FC236}">
                <a16:creationId xmlns:a16="http://schemas.microsoft.com/office/drawing/2014/main" id="{7747093B-758C-D7C8-CEE2-A3F7E04EED59}"/>
              </a:ext>
            </a:extLst>
          </p:cNvPr>
          <p:cNvPicPr>
            <a:picLocks noChangeAspect="1" noChangeArrowheads="1"/>
          </p:cNvPicPr>
          <p:nvPr/>
        </p:nvPicPr>
        <p:blipFill>
          <a:blip r:embed="rId5">
            <a:clrChange>
              <a:clrFrom>
                <a:srgbClr val="CCFFFF"/>
              </a:clrFrom>
              <a:clrTo>
                <a:srgbClr val="CCFFFF">
                  <a:alpha val="0"/>
                </a:srgbClr>
              </a:clrTo>
            </a:clrChange>
            <a:extLst>
              <a:ext uri="{28A0092B-C50C-407E-A947-70E740481C1C}">
                <a14:useLocalDpi xmlns:a14="http://schemas.microsoft.com/office/drawing/2010/main" val="0"/>
              </a:ext>
            </a:extLst>
          </a:blip>
          <a:srcRect l="1443"/>
          <a:stretch>
            <a:fillRect/>
          </a:stretch>
        </p:blipFill>
        <p:spPr bwMode="auto">
          <a:xfrm rot="618937">
            <a:off x="157163" y="4763"/>
            <a:ext cx="9493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9" name="Group 13">
            <a:extLst>
              <a:ext uri="{FF2B5EF4-FFF2-40B4-BE49-F238E27FC236}">
                <a16:creationId xmlns:a16="http://schemas.microsoft.com/office/drawing/2014/main" id="{EC18D573-3BA6-1905-8524-7DA9F3227CE6}"/>
              </a:ext>
            </a:extLst>
          </p:cNvPr>
          <p:cNvGrpSpPr>
            <a:grpSpLocks/>
          </p:cNvGrpSpPr>
          <p:nvPr/>
        </p:nvGrpSpPr>
        <p:grpSpPr bwMode="auto">
          <a:xfrm>
            <a:off x="8069263" y="-63500"/>
            <a:ext cx="985837" cy="1019175"/>
            <a:chOff x="1927" y="1480"/>
            <a:chExt cx="1071" cy="1108"/>
          </a:xfrm>
        </p:grpSpPr>
        <p:sp>
          <p:nvSpPr>
            <p:cNvPr id="19476" name="Oval 14">
              <a:extLst>
                <a:ext uri="{FF2B5EF4-FFF2-40B4-BE49-F238E27FC236}">
                  <a16:creationId xmlns:a16="http://schemas.microsoft.com/office/drawing/2014/main" id="{22BC1CC2-4AFC-E406-5253-4371991F69AB}"/>
                </a:ext>
              </a:extLst>
            </p:cNvPr>
            <p:cNvSpPr>
              <a:spLocks noChangeArrowheads="1"/>
            </p:cNvSpPr>
            <p:nvPr/>
          </p:nvSpPr>
          <p:spPr bwMode="auto">
            <a:xfrm>
              <a:off x="2149" y="1730"/>
              <a:ext cx="589" cy="49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9477" name="Picture 15" descr="uis logo sharper">
              <a:extLst>
                <a:ext uri="{FF2B5EF4-FFF2-40B4-BE49-F238E27FC236}">
                  <a16:creationId xmlns:a16="http://schemas.microsoft.com/office/drawing/2014/main" id="{2FBE2502-0610-8813-8DA4-A56504B40A1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7" y="1480"/>
              <a:ext cx="1071"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70" name="Picture 14" descr="flower4.gif">
            <a:extLst>
              <a:ext uri="{FF2B5EF4-FFF2-40B4-BE49-F238E27FC236}">
                <a16:creationId xmlns:a16="http://schemas.microsoft.com/office/drawing/2014/main" id="{1DCFDFE9-1DC2-4F14-0E04-3FD8182A32B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38" y="6007100"/>
            <a:ext cx="52546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7" descr="flower7.gif">
            <a:extLst>
              <a:ext uri="{FF2B5EF4-FFF2-40B4-BE49-F238E27FC236}">
                <a16:creationId xmlns:a16="http://schemas.microsoft.com/office/drawing/2014/main" id="{FB7911EF-CBF4-3C61-44CA-D3E443C48AE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28600" y="6194425"/>
            <a:ext cx="5984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2" name="Picture 18" descr="bumble_bee">
            <a:extLst>
              <a:ext uri="{FF2B5EF4-FFF2-40B4-BE49-F238E27FC236}">
                <a16:creationId xmlns:a16="http://schemas.microsoft.com/office/drawing/2014/main" id="{61EB8BE9-2517-C8FB-F19A-91D8140902C1}"/>
              </a:ext>
            </a:extLst>
          </p:cNvPr>
          <p:cNvPicPr>
            <a:picLocks noChangeAspect="1" noChangeArrowheads="1"/>
          </p:cNvPicPr>
          <p:nvPr/>
        </p:nvPicPr>
        <p:blipFill>
          <a:blip r:embed="rId9">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411163" y="1020763"/>
            <a:ext cx="792162"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13" descr="flower3.gif">
            <a:extLst>
              <a:ext uri="{FF2B5EF4-FFF2-40B4-BE49-F238E27FC236}">
                <a16:creationId xmlns:a16="http://schemas.microsoft.com/office/drawing/2014/main" id="{DA99AC5C-DB51-EA61-5807-7C00E8C33D3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25" y="6424613"/>
            <a:ext cx="388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4" name="Text Box 21">
            <a:extLst>
              <a:ext uri="{FF2B5EF4-FFF2-40B4-BE49-F238E27FC236}">
                <a16:creationId xmlns:a16="http://schemas.microsoft.com/office/drawing/2014/main" id="{A3A51212-3880-A992-1C60-0DB3519FAAD7}"/>
              </a:ext>
            </a:extLst>
          </p:cNvPr>
          <p:cNvSpPr txBox="1">
            <a:spLocks noChangeArrowheads="1"/>
          </p:cNvSpPr>
          <p:nvPr/>
        </p:nvSpPr>
        <p:spPr bwMode="auto">
          <a:xfrm>
            <a:off x="1663700" y="987425"/>
            <a:ext cx="5741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GB" altLang="en-US" sz="4000">
                <a:solidFill>
                  <a:srgbClr val="0000FF"/>
                </a:solidFill>
                <a:latin typeface="VAGRounded BT" pitchFamily="34" charset="0"/>
              </a:rPr>
              <a:t>Progress</a:t>
            </a:r>
          </a:p>
        </p:txBody>
      </p:sp>
      <p:sp>
        <p:nvSpPr>
          <p:cNvPr id="14355" name="Rectangle 21">
            <a:extLst>
              <a:ext uri="{FF2B5EF4-FFF2-40B4-BE49-F238E27FC236}">
                <a16:creationId xmlns:a16="http://schemas.microsoft.com/office/drawing/2014/main" id="{058F71EC-92DA-C497-7952-0A17FB7DC4AD}"/>
              </a:ext>
            </a:extLst>
          </p:cNvPr>
          <p:cNvSpPr>
            <a:spLocks noChangeArrowheads="1"/>
          </p:cNvSpPr>
          <p:nvPr/>
        </p:nvSpPr>
        <p:spPr bwMode="auto">
          <a:xfrm>
            <a:off x="671513" y="1611313"/>
            <a:ext cx="7602537" cy="5170487"/>
          </a:xfrm>
          <a:prstGeom prst="rect">
            <a:avLst/>
          </a:prstGeom>
          <a:noFill/>
          <a:ln>
            <a:noFill/>
          </a:ln>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defRPr/>
            </a:pPr>
            <a:r>
              <a:rPr lang="en-GB" altLang="en-US" sz="2400" dirty="0">
                <a:latin typeface="Sassoon Infant Rg" pitchFamily="50" charset="0"/>
              </a:rPr>
              <a:t>We regularly assess the children’s progress and so can easily identify children who need a boost.</a:t>
            </a:r>
          </a:p>
          <a:p>
            <a:pPr eaLnBrk="1" hangingPunct="1">
              <a:spcBef>
                <a:spcPct val="0"/>
              </a:spcBef>
              <a:defRPr/>
            </a:pPr>
            <a:endParaRPr lang="en-GB" altLang="en-US" sz="2400" dirty="0">
              <a:latin typeface="Sassoon Infant Rg" pitchFamily="50" charset="0"/>
            </a:endParaRPr>
          </a:p>
          <a:p>
            <a:pPr eaLnBrk="1" hangingPunct="1">
              <a:spcBef>
                <a:spcPct val="0"/>
              </a:spcBef>
              <a:defRPr/>
            </a:pPr>
            <a:r>
              <a:rPr lang="en-GB" altLang="en-US" sz="2400" dirty="0">
                <a:latin typeface="Sassoon Infant Rg" pitchFamily="50" charset="0"/>
              </a:rPr>
              <a:t>We have two formal parents evenings throughout the year, where you will be told how your child is progressing in their learning and any areas they may need support with. However, we have an open-door policy, so you are welcome to come and see us at any time. </a:t>
            </a:r>
          </a:p>
          <a:p>
            <a:pPr marL="0" indent="0" eaLnBrk="1" hangingPunct="1">
              <a:spcBef>
                <a:spcPct val="0"/>
              </a:spcBef>
              <a:buFontTx/>
              <a:buNone/>
              <a:defRPr/>
            </a:pPr>
            <a:endParaRPr lang="en-GB" altLang="en-US" sz="2400" dirty="0">
              <a:latin typeface="Sassoon Infant Rg" pitchFamily="50" charset="0"/>
            </a:endParaRPr>
          </a:p>
          <a:p>
            <a:pPr eaLnBrk="1" hangingPunct="1">
              <a:spcBef>
                <a:spcPct val="0"/>
              </a:spcBef>
              <a:defRPr/>
            </a:pPr>
            <a:r>
              <a:rPr lang="en-GB" altLang="en-US" sz="2400" dirty="0">
                <a:latin typeface="Sassoon Infant Rg" pitchFamily="50" charset="0"/>
              </a:rPr>
              <a:t>At the end of the year you will receive your child’s Early Years Foundation Stage report. This will give you information about the levels of attainment your child has achieved at the end of Reception in all areas of learning.</a:t>
            </a:r>
            <a:br>
              <a:rPr lang="en-GB" altLang="en-US" sz="1800" dirty="0"/>
            </a:br>
            <a:endParaRPr lang="en-GB" altLang="en-US" sz="1800"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e10570-12fb-4de2-ae75-0a6bf9fdc324">
      <Terms xmlns="http://schemas.microsoft.com/office/infopath/2007/PartnerControls"/>
    </lcf76f155ced4ddcb4097134ff3c332f>
    <TaxCatchAll xmlns="025f6edb-48c7-4d8a-99c2-4e377a93608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B1A9A8714184478C81A0A678EF46D1" ma:contentTypeVersion="16" ma:contentTypeDescription="Create a new document." ma:contentTypeScope="" ma:versionID="0b5fb44a9cc924069d9223f224488928">
  <xsd:schema xmlns:xsd="http://www.w3.org/2001/XMLSchema" xmlns:xs="http://www.w3.org/2001/XMLSchema" xmlns:p="http://schemas.microsoft.com/office/2006/metadata/properties" xmlns:ns2="82e10570-12fb-4de2-ae75-0a6bf9fdc324" xmlns:ns3="025f6edb-48c7-4d8a-99c2-4e377a93608c" targetNamespace="http://schemas.microsoft.com/office/2006/metadata/properties" ma:root="true" ma:fieldsID="6744d09ff4d8fc2858d74b7ca2442afc" ns2:_="" ns3:_="">
    <xsd:import namespace="82e10570-12fb-4de2-ae75-0a6bf9fdc324"/>
    <xsd:import namespace="025f6edb-48c7-4d8a-99c2-4e377a93608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e10570-12fb-4de2-ae75-0a6bf9fdc3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8" nillable="true" ma:displayName="Location" ma:descrip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c329107-b636-4bba-bdd2-45664c350fbf"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5f6edb-48c7-4d8a-99c2-4e377a93608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44021df-a086-410d-a6c1-eaf1d4dfb8b1}" ma:internalName="TaxCatchAll" ma:showField="CatchAllData" ma:web="025f6edb-48c7-4d8a-99c2-4e377a9360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134E06-D740-4E38-8B7F-6FC7057F5FEE}">
  <ds:schemaRefs>
    <ds:schemaRef ds:uri="http://schemas.microsoft.com/office/2006/metadata/properties"/>
    <ds:schemaRef ds:uri="http://schemas.microsoft.com/office/infopath/2007/PartnerControls"/>
    <ds:schemaRef ds:uri="82e10570-12fb-4de2-ae75-0a6bf9fdc324"/>
    <ds:schemaRef ds:uri="025f6edb-48c7-4d8a-99c2-4e377a93608c"/>
  </ds:schemaRefs>
</ds:datastoreItem>
</file>

<file path=customXml/itemProps2.xml><?xml version="1.0" encoding="utf-8"?>
<ds:datastoreItem xmlns:ds="http://schemas.openxmlformats.org/officeDocument/2006/customXml" ds:itemID="{2ED0BD37-DC0E-4E4D-8960-4B6DEEE88B5A}">
  <ds:schemaRefs>
    <ds:schemaRef ds:uri="http://schemas.microsoft.com/sharepoint/v3/contenttype/forms"/>
  </ds:schemaRefs>
</ds:datastoreItem>
</file>

<file path=customXml/itemProps3.xml><?xml version="1.0" encoding="utf-8"?>
<ds:datastoreItem xmlns:ds="http://schemas.openxmlformats.org/officeDocument/2006/customXml" ds:itemID="{F20D4C4B-D347-4A09-90AF-729E2AF8C8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e10570-12fb-4de2-ae75-0a6bf9fdc324"/>
    <ds:schemaRef ds:uri="025f6edb-48c7-4d8a-99c2-4e377a9360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10045</TotalTime>
  <Words>1665</Words>
  <Application>Microsoft Office PowerPoint</Application>
  <PresentationFormat>On-screen Show (4:3)</PresentationFormat>
  <Paragraphs>271</Paragraphs>
  <Slides>20</Slides>
  <Notes>14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20</vt:i4>
      </vt:variant>
    </vt:vector>
  </HeadingPairs>
  <TitlesOfParts>
    <vt:vector size="33" baseType="lpstr">
      <vt:lpstr>Arial</vt:lpstr>
      <vt:lpstr>Bradley Hand ITC</vt:lpstr>
      <vt:lpstr>Calibri</vt:lpstr>
      <vt:lpstr>Sassoon Infant Rg</vt:lpstr>
      <vt:lpstr>Symbol</vt:lpstr>
      <vt:lpstr>Times New Roman</vt:lpstr>
      <vt:lpstr>VAG Round</vt:lpstr>
      <vt:lpstr>VAGRounded BT</vt:lpstr>
      <vt:lpstr>Default Design</vt:lpstr>
      <vt:lpstr>1_Default Design</vt:lpstr>
      <vt:lpstr>3_Default Design</vt:lpstr>
      <vt:lpstr>5_Default Design</vt:lpstr>
      <vt:lpstr>8_Default Design</vt:lpstr>
      <vt:lpstr>PowerPoint Presentation</vt:lpstr>
      <vt:lpstr>PowerPoint Presentation</vt:lpstr>
      <vt:lpstr>PowerPoint Presentation</vt:lpstr>
      <vt:lpstr>PowerPoint Presentation</vt:lpstr>
      <vt:lpstr>PowerPoint Presentation</vt:lpstr>
      <vt:lpstr>Class lists</vt:lpstr>
      <vt:lpstr> EYFS Curriculum </vt:lpstr>
      <vt:lpstr> EYFS Curriculum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Upton County Infants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 Williams</dc:creator>
  <cp:lastModifiedBy>Mrs Thow</cp:lastModifiedBy>
  <cp:revision>282</cp:revision>
  <cp:lastPrinted>2024-03-21T14:33:52Z</cp:lastPrinted>
  <dcterms:created xsi:type="dcterms:W3CDTF">2008-04-22T18:23:50Z</dcterms:created>
  <dcterms:modified xsi:type="dcterms:W3CDTF">2026-06-10T16:51:31Z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0x01010068B1A9A8714184478C81A0A678EF46D1</vt:lpwstr>
  </property>
</Properties>
</file>