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136" autoAdjust="0"/>
    <p:restoredTop sz="94660"/>
  </p:normalViewPr>
  <p:slideViewPr>
    <p:cSldViewPr snapToGrid="0">
      <p:cViewPr varScale="1">
        <p:scale>
          <a:sx n="67" d="100"/>
          <a:sy n="67" d="100"/>
        </p:scale>
        <p:origin x="6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30DE5-7770-25B9-2F8B-FABC8E1AF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98E633-005A-6377-CDD3-0F458F5F27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D06340-5861-CBA9-859A-5C10D1C02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4CFBF-D0C0-499A-BCD9-40A154F46200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5C9913-D395-9832-B2DC-4313F7813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D605D0-FBA7-E6B4-2950-EDB0CE4DF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FC958-0380-48DA-BD56-B3C48061B9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214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2E5B6-8AD3-342E-D743-EBC098AD3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5CD8AB-FE18-671C-C5C4-5AD536B764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93F9EA-3BE5-181C-8DC5-B10855926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4CFBF-D0C0-499A-BCD9-40A154F46200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3B9F05-9B4E-5F32-DC92-79364FEBE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5DCB3-E7CC-4F09-0ABB-CAED593B2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FC958-0380-48DA-BD56-B3C48061B9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497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06F8C8-171E-9043-20DF-B31A74C16E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47FBD9-BD09-66E1-CA7A-734AD70A0D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3C2782-6C7E-7841-8F4E-8A3216F82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4CFBF-D0C0-499A-BCD9-40A154F46200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0013E0-4C26-F442-DADB-0782D8CF4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E92054-B12A-75FD-4346-F5C6537A7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FC958-0380-48DA-BD56-B3C48061B9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092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8A381-3335-04A3-168A-CEF3BFCAF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44B34-D357-A04B-1D86-84EA3C9B28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F2228E-2D6A-2215-7F8A-4F5D509C5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4CFBF-D0C0-499A-BCD9-40A154F46200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3D2B2-8BF9-0358-74D2-1B3B0175D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2B9771-1C1C-0596-812F-2F5E72683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FC958-0380-48DA-BD56-B3C48061B9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6423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BEFDD-B967-CA85-B81B-4DFC3BB6A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9197B8-4791-04DB-2F2D-20601DEB2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4CF84-CFEE-A7D4-0A68-3C9F4E89B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4CFBF-D0C0-499A-BCD9-40A154F46200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3C2E66-EDC9-FD19-6A91-A53151BFA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8CFBCE-6BE2-593F-6B04-D99436B97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FC958-0380-48DA-BD56-B3C48061B9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983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DC248-EE33-6C6F-CFD2-6D2C27875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E5CBD7-E898-7FE8-B3CF-CC58007495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1A7040-4A86-35FC-DBFD-792E5F5727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D6BA69-EC94-889C-FD18-857AAB617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4CFBF-D0C0-499A-BCD9-40A154F46200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02ACB5-523F-CB39-24F4-08946967D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8E03CE-1010-7F9A-AF08-EC993514F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FC958-0380-48DA-BD56-B3C48061B9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733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03FBA-A7B3-71D5-34A9-C57D7A704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4B6B3E-D4C9-6823-FFE3-8BD7D228C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75C7B2-7BA5-9A98-FAE4-1133AB37C1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D49D80-3BE6-99F3-4A72-CB67CCD981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B6ECE2-3A28-49E0-9F3C-776386212E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9E43A8-67D7-6BC2-D94B-78A55A95E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4CFBF-D0C0-499A-BCD9-40A154F46200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432118-B508-7530-1585-0B707BF4E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DEE7CF-72B1-AE99-CB9F-32F1F7CB9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FC958-0380-48DA-BD56-B3C48061B9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9838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201C2-9DD4-A3CE-238D-11262DA4C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29FA87-254C-0977-82BF-8FB446F0F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4CFBF-D0C0-499A-BCD9-40A154F46200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66B0EE-3D20-78B0-FDD3-1D76405C8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451D7-33CF-B8C9-2909-D11AC55EC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FC958-0380-48DA-BD56-B3C48061B9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881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C24B0A-8C6D-8A14-7F7B-6F30EC2D4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4CFBF-D0C0-499A-BCD9-40A154F46200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0EA46F-7CBE-05ED-4507-28850C98E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4B0894-DA73-9A20-1E29-34ECA2A01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FC958-0380-48DA-BD56-B3C48061B9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1377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9B6FA-8EAB-0B50-0D38-84770E70A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D2E02-C564-BACE-FEF9-56AE0F824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91E6DF-5900-A234-F9B6-9944EAC3CB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7A3D7E-793C-A0BD-41D3-16D2EB95B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4CFBF-D0C0-499A-BCD9-40A154F46200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902E70-254D-A606-81E2-249873860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3F3889-3BA5-583F-EB97-140839DBC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FC958-0380-48DA-BD56-B3C48061B9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979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2898E-0FAC-AFEE-29DA-89F4950B6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F1A1C2-9CBA-495E-DCC3-43CEB00064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1381B6-EAFD-08D6-C59E-F52421CA5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2E43AD-8CC0-9E26-6338-4257683AA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4CFBF-D0C0-499A-BCD9-40A154F46200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F9D5BE-B27B-A4AA-44D9-2DC787516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ECB39A-A317-00CB-C102-AB95F3526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FC958-0380-48DA-BD56-B3C48061B9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162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9A8EBD-5FB4-756C-5B34-E8462DA9D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25FBD6-29AC-B3C3-6425-5600F425C4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B2078C-EADF-7940-73B5-5F47389B08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4CFBF-D0C0-499A-BCD9-40A154F46200}" type="datetimeFigureOut">
              <a:rPr lang="en-GB" smtClean="0"/>
              <a:t>10/09/2024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59AD2-05A9-3A82-B54D-BA99E0F39D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488E1-F74D-463D-AB1C-34ECE834DA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FC958-0380-48DA-BD56-B3C48061B9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277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93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D487E0-41CD-988F-A4E3-2AFA17DD4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994" y="643467"/>
            <a:ext cx="8808011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020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55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02734B-8A38-0D40-5DC3-F6A3E16D2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767" y="643467"/>
            <a:ext cx="75284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844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061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4281E6-EC2B-D461-A2FD-EFBB6357A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234356"/>
            <a:ext cx="10905066" cy="438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283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55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284F11-F290-02B9-9E41-B14388F7E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4316" y="643467"/>
            <a:ext cx="8103367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50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A77F93-BF40-923F-659F-84ADAF560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9448" y="643467"/>
            <a:ext cx="8473103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35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6544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A54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women standing together&#10;&#10;Description automatically generated">
            <a:extLst>
              <a:ext uri="{FF2B5EF4-FFF2-40B4-BE49-F238E27FC236}">
                <a16:creationId xmlns:a16="http://schemas.microsoft.com/office/drawing/2014/main" id="{8AC11052-2798-8ACE-F2C4-CCC9CBCC8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743628"/>
            <a:ext cx="10905066" cy="537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539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32C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CE7398-E2F9-B5E8-6BAF-08FB8048FD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666" y="643467"/>
            <a:ext cx="9482667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516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5A3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people with colorful hands&#10;&#10;Description automatically generated">
            <a:extLst>
              <a:ext uri="{FF2B5EF4-FFF2-40B4-BE49-F238E27FC236}">
                <a16:creationId xmlns:a16="http://schemas.microsoft.com/office/drawing/2014/main" id="{A1A9066B-6C2F-BFAD-0D67-ABEF20925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3886" y="643467"/>
            <a:ext cx="768422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014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447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E05996-F372-2260-24B2-3621D4CA0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628" y="643467"/>
            <a:ext cx="8192743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17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5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50A001-821F-0E25-8F69-419BDE41F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8996" y="643467"/>
            <a:ext cx="807400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851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152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6D3EF3-F1B4-E418-B0FD-55209E248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2917" y="643467"/>
            <a:ext cx="83461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781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06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B27381-0AAB-2330-98DA-7D1543A01F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149" y="643467"/>
            <a:ext cx="7791701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997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2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BB13CC-1CAF-3A08-1A75-4A26CE092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4316" y="643467"/>
            <a:ext cx="8103367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365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0026E0D8043C42B747AEAD69BCA002" ma:contentTypeVersion="22" ma:contentTypeDescription="Create a new document." ma:contentTypeScope="" ma:versionID="61f99c0ba41c2bd09f831edeae33ea15">
  <xsd:schema xmlns:xsd="http://www.w3.org/2001/XMLSchema" xmlns:xs="http://www.w3.org/2001/XMLSchema" xmlns:p="http://schemas.microsoft.com/office/2006/metadata/properties" xmlns:ns2="ef74a182-5431-43fc-a445-c57c41c84137" xmlns:ns3="cb091cf6-aa73-4a67-8ce7-8b16edecabf5" targetNamespace="http://schemas.microsoft.com/office/2006/metadata/properties" ma:root="true" ma:fieldsID="6a8ce9a3130aac24f323e91e35c43240" ns2:_="" ns3:_="">
    <xsd:import namespace="ef74a182-5431-43fc-a445-c57c41c84137"/>
    <xsd:import namespace="cb091cf6-aa73-4a67-8ce7-8b16edecabf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74a182-5431-43fc-a445-c57c41c841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45b6df06-eb9d-40c1-b901-43a1d153a1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091cf6-aa73-4a67-8ce7-8b16edecabf5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f6c2cc9a-2244-47e8-b5f5-341a395dfd02}" ma:internalName="TaxCatchAll" ma:showField="CatchAllData" ma:web="cb091cf6-aa73-4a67-8ce7-8b16edecabf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f74a182-5431-43fc-a445-c57c41c84137">
      <Terms xmlns="http://schemas.microsoft.com/office/infopath/2007/PartnerControls"/>
    </lcf76f155ced4ddcb4097134ff3c332f>
    <TaxCatchAll xmlns="cb091cf6-aa73-4a67-8ce7-8b16edecabf5" xsi:nil="true"/>
  </documentManagement>
</p:properties>
</file>

<file path=customXml/itemProps1.xml><?xml version="1.0" encoding="utf-8"?>
<ds:datastoreItem xmlns:ds="http://schemas.openxmlformats.org/officeDocument/2006/customXml" ds:itemID="{E3C3860A-AB66-47F7-A1BD-3E5E3DB3D980}"/>
</file>

<file path=customXml/itemProps2.xml><?xml version="1.0" encoding="utf-8"?>
<ds:datastoreItem xmlns:ds="http://schemas.openxmlformats.org/officeDocument/2006/customXml" ds:itemID="{A028BAA9-E68F-4782-80FF-9164A795451C}"/>
</file>

<file path=customXml/itemProps3.xml><?xml version="1.0" encoding="utf-8"?>
<ds:datastoreItem xmlns:ds="http://schemas.openxmlformats.org/officeDocument/2006/customXml" ds:itemID="{E9BC35DB-3A31-4FA7-94B9-6C39C108386A}"/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Solomon</dc:creator>
  <cp:lastModifiedBy>Mrs Solomon</cp:lastModifiedBy>
  <cp:revision>1</cp:revision>
  <dcterms:created xsi:type="dcterms:W3CDTF">2024-09-10T09:14:19Z</dcterms:created>
  <dcterms:modified xsi:type="dcterms:W3CDTF">2024-09-10T09:19:21Z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0x010100D10026E0D8043C42B747AEAD69BCA002</vt:lpwstr>
  </property>
</Properties>
</file>