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7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6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9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95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1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2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5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0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8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3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1BBD-C565-4C2B-A0EC-919D72CA5BA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74195D-4286-4424-A8B1-9D8138674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6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Belonging 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20th</a:t>
            </a:r>
            <a:r>
              <a:rPr lang="en-GB" baseline="30000" dirty="0" smtClean="0"/>
              <a:t>th</a:t>
            </a:r>
            <a:r>
              <a:rPr lang="en-GB" dirty="0" smtClean="0"/>
              <a:t> October 2021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0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currently on Belonging Agenda?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Approaching 1 year since embarking on Anti-racism award and review of our school.</a:t>
            </a:r>
          </a:p>
          <a:p>
            <a:r>
              <a:rPr lang="en-GB" dirty="0" smtClean="0"/>
              <a:t>6 key areas of review: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Governance, Leadership and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/>
              <a:t>School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Professional Learning and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Hidden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Pedagogy and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 smtClean="0"/>
              <a:t>Parents/Carers and Community Partnerships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7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Respecting School</a:t>
            </a:r>
            <a:endParaRPr lang="en-GB" dirty="0"/>
          </a:p>
        </p:txBody>
      </p:sp>
      <p:pic>
        <p:nvPicPr>
          <p:cNvPr id="1026" name="Picture 2" descr="RRS | Bridpor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1" y="1930400"/>
            <a:ext cx="6301048" cy="39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01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School </a:t>
            </a:r>
            <a:r>
              <a:rPr lang="en-GB" dirty="0" smtClean="0"/>
              <a:t>Environment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9612" y="1687395"/>
            <a:ext cx="2287755" cy="1715816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1902" y="1051811"/>
            <a:ext cx="2340073" cy="2776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372" y="4343402"/>
            <a:ext cx="2294311" cy="1720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9116" y="4720589"/>
            <a:ext cx="2252751" cy="168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972" y="1604587"/>
            <a:ext cx="2676698" cy="2007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8641" y="4536672"/>
            <a:ext cx="1778924" cy="1334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51" y="4148140"/>
            <a:ext cx="2815007" cy="2111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069" y="1894513"/>
            <a:ext cx="1454730" cy="109104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00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386" y="1603635"/>
            <a:ext cx="4972459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5393833"/>
            <a:ext cx="5033510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845" y="1603634"/>
            <a:ext cx="4808153" cy="51141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0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5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"/>
            <a:ext cx="3848793" cy="5455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964" y="0"/>
            <a:ext cx="3504436" cy="5468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67964" cy="5486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44" y="5486400"/>
            <a:ext cx="1909156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9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706" y="58189"/>
            <a:ext cx="3958661" cy="457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9" y="58189"/>
            <a:ext cx="3865418" cy="457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96" y="58189"/>
            <a:ext cx="3812787" cy="45765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69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Partnerships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899" y="1552934"/>
            <a:ext cx="3672912" cy="4040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05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now look to extend what it means to belong?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abilities</a:t>
            </a:r>
          </a:p>
          <a:p>
            <a:r>
              <a:rPr lang="en-GB" dirty="0"/>
              <a:t>Sexuality</a:t>
            </a:r>
          </a:p>
          <a:p>
            <a:r>
              <a:rPr lang="en-GB" dirty="0" smtClean="0"/>
              <a:t>Gender</a:t>
            </a:r>
          </a:p>
          <a:p>
            <a:r>
              <a:rPr lang="en-GB" dirty="0" smtClean="0"/>
              <a:t>Transgender</a:t>
            </a:r>
          </a:p>
          <a:p>
            <a:endParaRPr lang="en-GB" dirty="0"/>
          </a:p>
          <a:p>
            <a:r>
              <a:rPr lang="en-GB" dirty="0" smtClean="0"/>
              <a:t>Joe and Dusty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31" y="5319885"/>
            <a:ext cx="2098069" cy="153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0" y="3183775"/>
            <a:ext cx="3189331" cy="29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585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1826</TotalTime>
  <Words>82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Belonging Forum</vt:lpstr>
      <vt:lpstr>Where are we currently on Belonging Agenda?</vt:lpstr>
      <vt:lpstr>Rights Respecting School</vt:lpstr>
      <vt:lpstr>School Environment   </vt:lpstr>
      <vt:lpstr>Curriculum</vt:lpstr>
      <vt:lpstr>PowerPoint Presentation</vt:lpstr>
      <vt:lpstr>PowerPoint Presentation</vt:lpstr>
      <vt:lpstr>Community Partnerships</vt:lpstr>
      <vt:lpstr>How do we now look to extend what it means to belong?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Belonging Forum</dc:title>
  <dc:creator>Mark Doherty</dc:creator>
  <cp:lastModifiedBy>Mark Doherty</cp:lastModifiedBy>
  <cp:revision>12</cp:revision>
  <dcterms:created xsi:type="dcterms:W3CDTF">2021-10-18T09:02:01Z</dcterms:created>
  <dcterms:modified xsi:type="dcterms:W3CDTF">2021-10-19T15:28:51Z</dcterms:modified>
</cp:coreProperties>
</file>