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41B47-D6D9-4757-A0A0-DDD05E950B10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E41C6-A643-4EF2-AE89-7598190AF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98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MD to provide context</a:t>
            </a:r>
            <a:r>
              <a:rPr lang="en-GB" baseline="0" dirty="0" smtClean="0"/>
              <a:t> for meeting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41C6-A643-4EF2-AE89-7598190AFC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59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YA to speak about belonging and what that means/her experience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41C6-A643-4EF2-AE89-7598190AFC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38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Point</a:t>
            </a:r>
            <a:r>
              <a:rPr lang="en-GB" baseline="0" dirty="0" smtClean="0"/>
              <a:t> 3- Who would you speak to? Do you feel comfortable speaking to leadership about these issues? </a:t>
            </a:r>
            <a:r>
              <a:rPr lang="en-GB" dirty="0" smtClean="0"/>
              <a:t>MD to select</a:t>
            </a:r>
            <a:r>
              <a:rPr lang="en-GB" baseline="0" dirty="0" smtClean="0"/>
              <a:t> groups for discussion and chair to feedback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41C6-A643-4EF2-AE89-7598190AFC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879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59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76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07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54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2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04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16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71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70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65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99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D9B1-498D-4DD6-875F-1C7A27D96831}" type="datetimeFigureOut">
              <a:rPr lang="en-GB" smtClean="0"/>
              <a:t>16/03/2021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6BD35-4480-4640-A3A8-5A992A1846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9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Ensuring that we all belong at UPS</a:t>
            </a:r>
            <a:endParaRPr lang="en-GB" dirty="0"/>
          </a:p>
        </p:txBody>
      </p:sp>
      <p:pic>
        <p:nvPicPr>
          <p:cNvPr id="1026" name="Picture 2" descr="Urmston Primary 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79" y="5448675"/>
            <a:ext cx="3019425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9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we providing opportunities for the wider social, cultural development of our children?</a:t>
            </a:r>
          </a:p>
          <a:p>
            <a:r>
              <a:rPr lang="en-GB" dirty="0" smtClean="0"/>
              <a:t>Are we preparing our children well enough for our multi-cultural society?</a:t>
            </a:r>
          </a:p>
          <a:p>
            <a:r>
              <a:rPr lang="en-GB" dirty="0" smtClean="0"/>
              <a:t>After George Floyd- are we an anti-Racist school?</a:t>
            </a:r>
          </a:p>
          <a:p>
            <a:r>
              <a:rPr lang="en-GB" dirty="0" smtClean="0"/>
              <a:t>Despite our best intentions, are we doing enough to ensure everyone belongs?</a:t>
            </a:r>
          </a:p>
          <a:p>
            <a:endParaRPr lang="en-GB" dirty="0"/>
          </a:p>
        </p:txBody>
      </p:sp>
      <p:pic>
        <p:nvPicPr>
          <p:cNvPr id="5" name="Picture 2" descr="Urmston Primary Scho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79" y="5448675"/>
            <a:ext cx="3019425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tonight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want to listen.</a:t>
            </a:r>
          </a:p>
          <a:p>
            <a:r>
              <a:rPr lang="en-GB" dirty="0" smtClean="0"/>
              <a:t>We want everyone to feel comfortable in expressing these views in a safe environment.</a:t>
            </a:r>
          </a:p>
          <a:p>
            <a:r>
              <a:rPr lang="en-GB" dirty="0" smtClean="0"/>
              <a:t>We want to understand what it means to belong to UPS and our wider community.</a:t>
            </a:r>
          </a:p>
          <a:p>
            <a:r>
              <a:rPr lang="en-GB" dirty="0" smtClean="0"/>
              <a:t>We want to understand what prevents people from feeling this sense of belonging.</a:t>
            </a:r>
          </a:p>
        </p:txBody>
      </p:sp>
      <p:pic>
        <p:nvPicPr>
          <p:cNvPr id="5" name="Picture 2" descr="Urmston Primary Scho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79" y="5448675"/>
            <a:ext cx="3019425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85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mean to belong?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1 in 4 young people feel they do not belong in school: a figure which is rising.</a:t>
            </a:r>
          </a:p>
          <a:p>
            <a:r>
              <a:rPr lang="en-GB" dirty="0" smtClean="0"/>
              <a:t>Children from disadvantaged communities are twice as likely as their more advantaged peers to feel they don’t belong and four times more likely to be excluded. </a:t>
            </a:r>
            <a:endParaRPr lang="en-GB" dirty="0"/>
          </a:p>
          <a:p>
            <a:r>
              <a:rPr lang="en-GB" dirty="0" smtClean="0"/>
              <a:t>Black Caribbean and special educational needs children are more likely to be excluded than their peers. </a:t>
            </a:r>
            <a:endParaRPr lang="en-GB" dirty="0"/>
          </a:p>
          <a:p>
            <a:r>
              <a:rPr lang="en-GB" dirty="0" smtClean="0"/>
              <a:t>Young people who experience a sense of exclusion from school or society seek ‘belongingness’ elsewhere. </a:t>
            </a:r>
            <a:endParaRPr lang="en-GB" dirty="0"/>
          </a:p>
          <a:p>
            <a:pPr marL="0" indent="0">
              <a:buNone/>
            </a:pPr>
            <a:r>
              <a:rPr lang="en-GB" sz="1700" dirty="0" smtClean="0"/>
              <a:t>-A Research-based Inquiry undertaken by The Art of Possibilities &amp; UCL, Institute of Education Professor Kathryn Riley, Dr Max Coates, Dr Tracey Allen</a:t>
            </a:r>
            <a:endParaRPr lang="en-GB" sz="1700" dirty="0"/>
          </a:p>
        </p:txBody>
      </p:sp>
      <p:pic>
        <p:nvPicPr>
          <p:cNvPr id="4" name="Picture 2" descr="Urmston Primary Sch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73" y="5727901"/>
            <a:ext cx="3019425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54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 to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your experiences of belonging? Have you ever been made to feel that you don’t belong? (In your own school experiences, in your own community, at your workplace.)</a:t>
            </a:r>
          </a:p>
          <a:p>
            <a:r>
              <a:rPr lang="en-GB" dirty="0" smtClean="0"/>
              <a:t>Have you and your family always felt that you belonged at UPS? What has made you feel like that?</a:t>
            </a:r>
          </a:p>
          <a:p>
            <a:r>
              <a:rPr lang="en-GB" dirty="0" smtClean="0"/>
              <a:t>What do you think helps or would help your family and your children belong at UPS? </a:t>
            </a:r>
            <a:endParaRPr lang="en-GB" dirty="0"/>
          </a:p>
        </p:txBody>
      </p:sp>
      <p:pic>
        <p:nvPicPr>
          <p:cNvPr id="4" name="Picture 2" descr="Urmston Primary Scho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79" y="5448675"/>
            <a:ext cx="3019425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5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352</Words>
  <Application>Microsoft Office PowerPoint</Application>
  <PresentationFormat>Widescreen</PresentationFormat>
  <Paragraphs>27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Ensuring that we all belong at UPS</vt:lpstr>
      <vt:lpstr>Context</vt:lpstr>
      <vt:lpstr>Aims of tonight</vt:lpstr>
      <vt:lpstr>What does it mean to belong?</vt:lpstr>
      <vt:lpstr>Over to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Ensuring that we all belong at UPS</dc:title>
  <dc:creator>Mark Doherty</dc:creator>
  <cp:lastModifiedBy>Mark Doherty</cp:lastModifiedBy>
  <cp:revision>16</cp:revision>
  <dcterms:created xsi:type="dcterms:W3CDTF">2021-03-04T12:02:42Z</dcterms:created>
  <dcterms:modified xsi:type="dcterms:W3CDTF">2021-03-16T17:24:26Z</dcterms:modified>
</cp:coreProperties>
</file>