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1" d="100"/>
          <a:sy n="61" d="100"/>
        </p:scale>
        <p:origin x="88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AC452-7B0E-48F3-B547-C9CCCD4126C4}" type="datetimeFigureOut">
              <a:rPr lang="en-GB" smtClean="0"/>
              <a:t>06/12/2022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E65C4-22FA-42C1-9F40-12D6C65000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6685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AC452-7B0E-48F3-B547-C9CCCD4126C4}" type="datetimeFigureOut">
              <a:rPr lang="en-GB" smtClean="0"/>
              <a:t>06/12/2022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E65C4-22FA-42C1-9F40-12D6C65000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0945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AC452-7B0E-48F3-B547-C9CCCD4126C4}" type="datetimeFigureOut">
              <a:rPr lang="en-GB" smtClean="0"/>
              <a:t>06/12/2022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E65C4-22FA-42C1-9F40-12D6C65000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4413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AC452-7B0E-48F3-B547-C9CCCD4126C4}" type="datetimeFigureOut">
              <a:rPr lang="en-GB" smtClean="0"/>
              <a:t>06/12/2022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E65C4-22FA-42C1-9F40-12D6C65000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674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AC452-7B0E-48F3-B547-C9CCCD4126C4}" type="datetimeFigureOut">
              <a:rPr lang="en-GB" smtClean="0"/>
              <a:t>06/12/2022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E65C4-22FA-42C1-9F40-12D6C65000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1755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AC452-7B0E-48F3-B547-C9CCCD4126C4}" type="datetimeFigureOut">
              <a:rPr lang="en-GB" smtClean="0"/>
              <a:t>06/12/2022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E65C4-22FA-42C1-9F40-12D6C65000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9737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AC452-7B0E-48F3-B547-C9CCCD4126C4}" type="datetimeFigureOut">
              <a:rPr lang="en-GB" smtClean="0"/>
              <a:t>06/12/2022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E65C4-22FA-42C1-9F40-12D6C65000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947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AC452-7B0E-48F3-B547-C9CCCD4126C4}" type="datetimeFigureOut">
              <a:rPr lang="en-GB" smtClean="0"/>
              <a:t>06/12/2022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E65C4-22FA-42C1-9F40-12D6C65000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5897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AC452-7B0E-48F3-B547-C9CCCD4126C4}" type="datetimeFigureOut">
              <a:rPr lang="en-GB" smtClean="0"/>
              <a:t>06/12/2022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E65C4-22FA-42C1-9F40-12D6C65000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5585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AC452-7B0E-48F3-B547-C9CCCD4126C4}" type="datetimeFigureOut">
              <a:rPr lang="en-GB" smtClean="0"/>
              <a:t>06/12/2022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E65C4-22FA-42C1-9F40-12D6C65000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6521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AC452-7B0E-48F3-B547-C9CCCD4126C4}" type="datetimeFigureOut">
              <a:rPr lang="en-GB" smtClean="0"/>
              <a:t>06/12/2022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E65C4-22FA-42C1-9F40-12D6C65000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9016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AC452-7B0E-48F3-B547-C9CCCD4126C4}" type="datetimeFigureOut">
              <a:rPr lang="en-GB" smtClean="0"/>
              <a:t>06/12/2022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5E65C4-22FA-42C1-9F40-12D6C65000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6636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614" y="403513"/>
            <a:ext cx="11750386" cy="6209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157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462" y="382298"/>
            <a:ext cx="9973974" cy="6302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07375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MR. L. HOW -PHA TEACHING TEAM</dc:creator>
  <cp:lastModifiedBy>Peggy Parker</cp:lastModifiedBy>
  <cp:revision>2</cp:revision>
  <cp:lastPrinted>2019-11-19T12:07:42Z</cp:lastPrinted>
  <dcterms:created xsi:type="dcterms:W3CDTF">2019-11-19T11:59:07Z</dcterms:created>
  <dcterms:modified xsi:type="dcterms:W3CDTF">2022-12-06T16:06:50Z</dcterms:modified>
</cp:coreProperties>
</file>