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74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2" r:id="rId16"/>
    <p:sldId id="273" r:id="rId17"/>
    <p:sldId id="270" r:id="rId18"/>
    <p:sldId id="269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12/6/2022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Zones of Regulation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0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216" y="622854"/>
            <a:ext cx="10136868" cy="506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 can learn </a:t>
            </a:r>
            <a:r>
              <a:rPr lang="en-US" sz="6600" u="sng" dirty="0"/>
              <a:t>what to do </a:t>
            </a:r>
            <a:r>
              <a:rPr lang="en-US" sz="6600" dirty="0"/>
              <a:t>in each zone so that I am successful at school, home, and in the community!</a:t>
            </a:r>
          </a:p>
        </p:txBody>
      </p:sp>
    </p:spTree>
    <p:extLst>
      <p:ext uri="{BB962C8B-B14F-4D97-AF65-F5344CB8AC3E}">
        <p14:creationId xmlns:p14="http://schemas.microsoft.com/office/powerpoint/2010/main" val="369670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noticing that I am moving slowly, I can say “I must be in the blue zone”.</a:t>
            </a:r>
          </a:p>
          <a:p>
            <a:r>
              <a:rPr lang="en-US" dirty="0"/>
              <a:t>I can then ask myself Why am I am in the blue zone?? When I figure out WHY then I can be a problem solver!!!</a:t>
            </a:r>
          </a:p>
          <a:p>
            <a:r>
              <a:rPr lang="en-US" dirty="0"/>
              <a:t>Just like a car mechanic who inspects a car that isn’t moving quite right.</a:t>
            </a:r>
          </a:p>
        </p:txBody>
      </p:sp>
    </p:spTree>
    <p:extLst>
      <p:ext uri="{BB962C8B-B14F-4D97-AF65-F5344CB8AC3E}">
        <p14:creationId xmlns:p14="http://schemas.microsoft.com/office/powerpoint/2010/main" val="63835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Zone Solution Finder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171508"/>
              </p:ext>
            </p:extLst>
          </p:nvPr>
        </p:nvGraphicFramePr>
        <p:xfrm>
          <a:off x="1069975" y="2120900"/>
          <a:ext cx="10058274" cy="264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622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Problem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Solution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22">
                <a:tc>
                  <a:txBody>
                    <a:bodyPr/>
                    <a:lstStyle/>
                    <a:p>
                      <a:r>
                        <a:rPr lang="en-US" dirty="0"/>
                        <a:t>I feel tired.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 ask to</a:t>
                      </a:r>
                      <a:r>
                        <a:rPr lang="en-US" baseline="0" dirty="0"/>
                        <a:t> take a nap.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22">
                <a:tc>
                  <a:txBody>
                    <a:bodyPr/>
                    <a:lstStyle/>
                    <a:p>
                      <a:r>
                        <a:rPr lang="en-US" dirty="0"/>
                        <a:t>I feel hungry.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 ask for a snack.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22">
                <a:tc>
                  <a:txBody>
                    <a:bodyPr/>
                    <a:lstStyle/>
                    <a:p>
                      <a:r>
                        <a:rPr lang="en-US" dirty="0"/>
                        <a:t>I feel sad.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 talk to an</a:t>
                      </a:r>
                      <a:r>
                        <a:rPr lang="en-US" baseline="0" dirty="0"/>
                        <a:t> adult about it.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9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ready to go! </a:t>
            </a:r>
          </a:p>
          <a:p>
            <a:r>
              <a:rPr lang="en-US" dirty="0"/>
              <a:t>My teacher asks me to do something, and I feel ready to do it. </a:t>
            </a:r>
          </a:p>
          <a:p>
            <a:r>
              <a:rPr lang="en-US" dirty="0"/>
              <a:t>I might use Green Zone tools to help me stay in the Green Zone. </a:t>
            </a:r>
          </a:p>
        </p:txBody>
      </p:sp>
    </p:spTree>
    <p:extLst>
      <p:ext uri="{BB962C8B-B14F-4D97-AF65-F5344CB8AC3E}">
        <p14:creationId xmlns:p14="http://schemas.microsoft.com/office/powerpoint/2010/main" val="384959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Zone Solution Finder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835942"/>
              </p:ext>
            </p:extLst>
          </p:nvPr>
        </p:nvGraphicFramePr>
        <p:xfrm>
          <a:off x="1069975" y="2120900"/>
          <a:ext cx="10417174" cy="3765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0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6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666">
                <a:tc>
                  <a:txBody>
                    <a:bodyPr/>
                    <a:lstStyle/>
                    <a:p>
                      <a:r>
                        <a:rPr lang="en-US" dirty="0"/>
                        <a:t>I don’t have a pencil to write with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 ask someone to use a pencil.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109">
                <a:tc>
                  <a:txBody>
                    <a:bodyPr/>
                    <a:lstStyle/>
                    <a:p>
                      <a:r>
                        <a:rPr lang="en-US" dirty="0"/>
                        <a:t>I don’t know how to do the math problem.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 take a deep breath and know I can keep</a:t>
                      </a:r>
                      <a:r>
                        <a:rPr lang="en-US" baseline="0" dirty="0"/>
                        <a:t> trying. </a:t>
                      </a:r>
                      <a:r>
                        <a:rPr lang="en-US" dirty="0"/>
                        <a:t>I can ask an adult to help me.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109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0" dirty="0"/>
                        <a:t> don’t know how to read a word in my book.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can use different reading strategies to work it out.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2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Zone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noticing that following directions feels hard, I am probably in the Yellow Zone.</a:t>
            </a:r>
          </a:p>
          <a:p>
            <a:r>
              <a:rPr lang="en-US" dirty="0"/>
              <a:t>When I am noticing that I am starting to feel mad or upset, I am in the Yellow Zone.</a:t>
            </a:r>
          </a:p>
          <a:p>
            <a:r>
              <a:rPr lang="en-US" dirty="0"/>
              <a:t>I need to take the Yellow Zone Road. This is going to help me avoid the red zone, and get back to the green zone. I can try to stay in class by doing strategies such as positive self talk, or deep breathing, but most of the time it is probably best to just try a break. </a:t>
            </a:r>
          </a:p>
        </p:txBody>
      </p:sp>
    </p:spTree>
    <p:extLst>
      <p:ext uri="{BB962C8B-B14F-4D97-AF65-F5344CB8AC3E}">
        <p14:creationId xmlns:p14="http://schemas.microsoft.com/office/powerpoint/2010/main" val="116945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Zone Solution Finder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83380"/>
              </p:ext>
            </p:extLst>
          </p:nvPr>
        </p:nvGraphicFramePr>
        <p:xfrm>
          <a:off x="1069848" y="1798929"/>
          <a:ext cx="10058400" cy="4212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1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 math feels</a:t>
                      </a:r>
                      <a:r>
                        <a:rPr lang="en-US" baseline="0" dirty="0"/>
                        <a:t> too hard.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can take a </a:t>
                      </a:r>
                      <a:r>
                        <a:rPr lang="en-US" b="1" dirty="0"/>
                        <a:t>break</a:t>
                      </a:r>
                      <a:r>
                        <a:rPr lang="en-US" dirty="0"/>
                        <a:t> then</a:t>
                      </a:r>
                      <a:r>
                        <a:rPr lang="en-US" baseline="0" dirty="0"/>
                        <a:t> come back and try it again with a fresh look. </a:t>
                      </a:r>
                    </a:p>
                    <a:p>
                      <a:pPr algn="ctr"/>
                      <a:endParaRPr lang="en-US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can use positive self talk.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5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don’t like what somebody said.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can take a </a:t>
                      </a:r>
                      <a:r>
                        <a:rPr lang="en-US" sz="1800" b="1" dirty="0"/>
                        <a:t>break</a:t>
                      </a:r>
                      <a:r>
                        <a:rPr lang="en-US" dirty="0"/>
                        <a:t> and then talk with the</a:t>
                      </a:r>
                      <a:r>
                        <a:rPr lang="en-US" baseline="0" dirty="0"/>
                        <a:t> person calmly when I am feeling calmer. I can ask a teacher to help me problem solve it.</a:t>
                      </a:r>
                    </a:p>
                    <a:p>
                      <a:pPr algn="ctr"/>
                      <a:endParaRPr lang="en-US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can use positive self talk.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1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am worried about something that happened at home.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can take a </a:t>
                      </a:r>
                      <a:r>
                        <a:rPr lang="en-US" sz="1800" b="1" dirty="0"/>
                        <a:t>break</a:t>
                      </a:r>
                      <a:r>
                        <a:rPr lang="en-US" dirty="0"/>
                        <a:t> and then talk with an adult about how I feel.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can use positive self talk.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56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Zone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when I am in the red zone. I am not able to think clearly. I do not really know what the problem is. My job is to get to my safe place.</a:t>
            </a:r>
          </a:p>
          <a:p>
            <a:endParaRPr lang="en-US" dirty="0"/>
          </a:p>
          <a:p>
            <a:r>
              <a:rPr lang="en-US" dirty="0"/>
              <a:t>When I’m in the safe place I need to do simple calming strategies so I can get myself to the yellow zone so I can identify the problem and make a solution plan. </a:t>
            </a:r>
          </a:p>
        </p:txBody>
      </p:sp>
    </p:spTree>
    <p:extLst>
      <p:ext uri="{BB962C8B-B14F-4D97-AF65-F5344CB8AC3E}">
        <p14:creationId xmlns:p14="http://schemas.microsoft.com/office/powerpoint/2010/main" val="295369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Zone “Solution Finder”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354690"/>
              </p:ext>
            </p:extLst>
          </p:nvPr>
        </p:nvGraphicFramePr>
        <p:xfrm>
          <a:off x="863911" y="1995981"/>
          <a:ext cx="10264336" cy="31094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3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 Finder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392">
                <a:tc>
                  <a:txBody>
                    <a:bodyPr/>
                    <a:lstStyle/>
                    <a:p>
                      <a:r>
                        <a:rPr lang="en-US" dirty="0"/>
                        <a:t>I can’t organize my thoughts. I feel confused</a:t>
                      </a:r>
                      <a:r>
                        <a:rPr lang="en-US" baseline="0" dirty="0"/>
                        <a:t> about what’s going on.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Stick</a:t>
                      </a:r>
                      <a:r>
                        <a:rPr lang="en-US" baseline="0" dirty="0"/>
                        <a:t> with my plan.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513">
                <a:tc>
                  <a:txBody>
                    <a:bodyPr/>
                    <a:lstStyle/>
                    <a:p>
                      <a:r>
                        <a:rPr lang="en-US" dirty="0"/>
                        <a:t>I think I want to do something</a:t>
                      </a:r>
                      <a:r>
                        <a:rPr lang="en-US" baseline="0" dirty="0"/>
                        <a:t> unsafe.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Stick with my  plan.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10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Zone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need to know what my Red Zone plan is. </a:t>
            </a:r>
          </a:p>
          <a:p>
            <a:endParaRPr lang="en-US" dirty="0"/>
          </a:p>
          <a:p>
            <a:r>
              <a:rPr lang="en-US" dirty="0"/>
              <a:t>My red zone plan is simple.</a:t>
            </a:r>
          </a:p>
          <a:p>
            <a:endParaRPr lang="en-US" dirty="0"/>
          </a:p>
          <a:p>
            <a:r>
              <a:rPr lang="en-US" dirty="0"/>
              <a:t> I need to: </a:t>
            </a:r>
          </a:p>
        </p:txBody>
      </p:sp>
    </p:spTree>
    <p:extLst>
      <p:ext uri="{BB962C8B-B14F-4D97-AF65-F5344CB8AC3E}">
        <p14:creationId xmlns:p14="http://schemas.microsoft.com/office/powerpoint/2010/main" val="234800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school my teachers talk about the Zones of Regulation…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87222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 hear them say “Wow! You must be in the green zone!” or “_______ you are in the red zone, you need to stop!”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0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98" y="14752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Now I know all about the Zones of Regulation and know how I can use this to be safe, respectful, and responsible. </a:t>
            </a:r>
          </a:p>
        </p:txBody>
      </p:sp>
    </p:spTree>
    <p:extLst>
      <p:ext uri="{BB962C8B-B14F-4D97-AF65-F5344CB8AC3E}">
        <p14:creationId xmlns:p14="http://schemas.microsoft.com/office/powerpoint/2010/main" val="238768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this really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 zones. Blue, Green, Yellow, and Red. </a:t>
            </a:r>
          </a:p>
          <a:p>
            <a:r>
              <a:rPr lang="en-US" dirty="0"/>
              <a:t>What color Zone I am in, is determined by how I am feeling.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34" y="2963422"/>
            <a:ext cx="4721249" cy="32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98" y="99898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I can think about the Zones as if it were a car on the road. This helps me understand what it all means. </a:t>
            </a:r>
          </a:p>
        </p:txBody>
      </p:sp>
      <p:pic>
        <p:nvPicPr>
          <p:cNvPr id="4" name="Picture 3" descr="&lt;strong&gt;Car&lt;/strong&gt; | Free Stock Photo | Illustration of a red cartoon &lt;strong&gt;ca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8" y="180365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think of Blue Zone, I can think my car needs some things to get moving. </a:t>
            </a:r>
          </a:p>
          <a:p>
            <a:r>
              <a:rPr lang="en-US" dirty="0"/>
              <a:t>I might need rest. This would be like charging my car battery.</a:t>
            </a:r>
          </a:p>
          <a:p>
            <a:r>
              <a:rPr lang="en-US" dirty="0"/>
              <a:t>I might need food. This would be like adding gas to my car.</a:t>
            </a:r>
          </a:p>
          <a:p>
            <a:r>
              <a:rPr lang="en-US" dirty="0"/>
              <a:t>I might have something bothering me. This might be like if my car needed an oil change.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1" t="15669" r="74943" b="5136"/>
          <a:stretch/>
        </p:blipFill>
        <p:spPr>
          <a:xfrm>
            <a:off x="3727988" y="3976578"/>
            <a:ext cx="1949798" cy="2488018"/>
          </a:xfrm>
          <a:prstGeom prst="rect">
            <a:avLst/>
          </a:prstGeom>
        </p:spPr>
      </p:pic>
      <p:pic>
        <p:nvPicPr>
          <p:cNvPr id="8" name="Picture 7" descr="Dialogue en français : l'accident de voi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305596"/>
            <a:ext cx="3048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68" y="1739273"/>
            <a:ext cx="10058400" cy="4050792"/>
          </a:xfrm>
        </p:spPr>
        <p:txBody>
          <a:bodyPr/>
          <a:lstStyle/>
          <a:p>
            <a:r>
              <a:rPr lang="en-US" dirty="0"/>
              <a:t>This is the place to be. I have my drivers license and I am ready to go. </a:t>
            </a:r>
          </a:p>
          <a:p>
            <a:r>
              <a:rPr lang="en-US" dirty="0"/>
              <a:t>When I am in the Green Zone, I am feeling happy and ready to do the things people ask me to do. </a:t>
            </a:r>
          </a:p>
          <a:p>
            <a:r>
              <a:rPr lang="en-US" dirty="0"/>
              <a:t>I can feel proud of myself for the things I do, while I’m in the green zone. </a:t>
            </a:r>
          </a:p>
          <a:p>
            <a:r>
              <a:rPr lang="en-US" dirty="0"/>
              <a:t>I am in the driver seat, and ready to drive the speed limit.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741" t="14744" r="51339" b="5860"/>
          <a:stretch/>
        </p:blipFill>
        <p:spPr>
          <a:xfrm>
            <a:off x="3748477" y="3859619"/>
            <a:ext cx="2343979" cy="2668772"/>
          </a:xfrm>
          <a:prstGeom prst="rect">
            <a:avLst/>
          </a:prstGeom>
        </p:spPr>
      </p:pic>
      <p:pic>
        <p:nvPicPr>
          <p:cNvPr id="4" name="Picture 3" descr="Free vector graphic: Old Man, Drive, Vintage Car, Ca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3859619"/>
            <a:ext cx="3924300" cy="2608024"/>
          </a:xfrm>
          <a:prstGeom prst="rect">
            <a:avLst/>
          </a:prstGeom>
        </p:spPr>
      </p:pic>
      <p:pic>
        <p:nvPicPr>
          <p:cNvPr id="7" name="Picture 6" descr="Clipart - Traffic &lt;strong&gt;Light&lt;/strong&gt; (RYG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3" b="-4780"/>
          <a:stretch/>
        </p:blipFill>
        <p:spPr>
          <a:xfrm>
            <a:off x="1554003" y="4126977"/>
            <a:ext cx="858940" cy="16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4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people are driving cars, and they see yellow, they know that means SLOW DOWN! </a:t>
            </a:r>
          </a:p>
          <a:p>
            <a:r>
              <a:rPr lang="en-US" dirty="0"/>
              <a:t>It might mean a red light is coming soon. </a:t>
            </a:r>
          </a:p>
          <a:p>
            <a:r>
              <a:rPr lang="en-US" dirty="0"/>
              <a:t>It might mean I am moving too fast for the people and things around me.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830" t="15669" r="26524" b="3811"/>
          <a:stretch/>
        </p:blipFill>
        <p:spPr>
          <a:xfrm>
            <a:off x="4758069" y="3823312"/>
            <a:ext cx="1509823" cy="2977421"/>
          </a:xfrm>
          <a:prstGeom prst="rect">
            <a:avLst/>
          </a:prstGeom>
        </p:spPr>
      </p:pic>
      <p:pic>
        <p:nvPicPr>
          <p:cNvPr id="5" name="Picture 4" descr="File:&lt;strong&gt;Yellow&lt;/strong&gt; &lt;strong&gt;Traffic&lt;/strong&gt; &lt;strong&gt;Sign&lt;/strong&gt;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50" y="4029075"/>
            <a:ext cx="2143125" cy="2143125"/>
          </a:xfrm>
          <a:prstGeom prst="rect">
            <a:avLst/>
          </a:prstGeom>
        </p:spPr>
      </p:pic>
      <p:pic>
        <p:nvPicPr>
          <p:cNvPr id="6" name="Picture 5" descr="Clipart - Traffic &lt;strong&gt;Light&lt;/strong&gt; (RYG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4" r="33575" b="-1180"/>
          <a:stretch/>
        </p:blipFill>
        <p:spPr>
          <a:xfrm>
            <a:off x="1619250" y="3823312"/>
            <a:ext cx="876300" cy="16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83185"/>
            <a:ext cx="10058400" cy="4050792"/>
          </a:xfrm>
        </p:spPr>
        <p:txBody>
          <a:bodyPr/>
          <a:lstStyle/>
          <a:p>
            <a:r>
              <a:rPr lang="en-US" dirty="0"/>
              <a:t>This means I need to STOP! </a:t>
            </a:r>
          </a:p>
          <a:p>
            <a:r>
              <a:rPr lang="en-US" dirty="0"/>
              <a:t>When I see a red light or sign driving, I need to stop right away or I will probably get into a crash.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254" t="17734" r="3431" b="4496"/>
          <a:stretch/>
        </p:blipFill>
        <p:spPr>
          <a:xfrm>
            <a:off x="4442908" y="2955851"/>
            <a:ext cx="1532590" cy="3636652"/>
          </a:xfrm>
          <a:prstGeom prst="rect">
            <a:avLst/>
          </a:prstGeom>
        </p:spPr>
      </p:pic>
      <p:pic>
        <p:nvPicPr>
          <p:cNvPr id="5" name="Picture 4" descr="Clipart - Traffic &lt;strong&gt;Light&lt;/strong&gt; (RYG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0" b="6022"/>
          <a:stretch/>
        </p:blipFill>
        <p:spPr>
          <a:xfrm>
            <a:off x="1894849" y="3318157"/>
            <a:ext cx="861529" cy="1491638"/>
          </a:xfrm>
          <a:prstGeom prst="rect">
            <a:avLst/>
          </a:prstGeom>
        </p:spPr>
      </p:pic>
      <p:pic>
        <p:nvPicPr>
          <p:cNvPr id="6" name="Picture 5" descr="MD5 Hash Collision Probability (Using Birthday Paradox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48" y="3318157"/>
            <a:ext cx="3810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going to be okay!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okay to be in any of the zones. It’s my emotions! </a:t>
            </a:r>
          </a:p>
          <a:p>
            <a:r>
              <a:rPr lang="en-US" dirty="0"/>
              <a:t>It’s okay to be in the red zone, yellow zone, blue zone, and of course green zone!</a:t>
            </a:r>
          </a:p>
          <a:p>
            <a:r>
              <a:rPr lang="en-US" dirty="0"/>
              <a:t>But I need to know what to do when I am in each zone, so that I make the right choice every time!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1031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Georgia</vt:lpstr>
      <vt:lpstr>Trebuchet MS</vt:lpstr>
      <vt:lpstr>Wingdings</vt:lpstr>
      <vt:lpstr>Wood Type</vt:lpstr>
      <vt:lpstr>Zones of Regulation</vt:lpstr>
      <vt:lpstr>At school my teachers talk about the Zones of Regulation…</vt:lpstr>
      <vt:lpstr>So what does this really mean?</vt:lpstr>
      <vt:lpstr>I can think about the Zones as if it were a car on the road. This helps me understand what it all means. </vt:lpstr>
      <vt:lpstr>Blue Zone</vt:lpstr>
      <vt:lpstr>Green Zone</vt:lpstr>
      <vt:lpstr>Yellow Zone</vt:lpstr>
      <vt:lpstr>Red Zone</vt:lpstr>
      <vt:lpstr>It’s going to be okay!</vt:lpstr>
      <vt:lpstr>I can learn what to do in each zone so that I am successful at school, home, and in the community!</vt:lpstr>
      <vt:lpstr>Blue Zone</vt:lpstr>
      <vt:lpstr>Blue Zone Solution Finder</vt:lpstr>
      <vt:lpstr>Green Zone</vt:lpstr>
      <vt:lpstr>Green Zone Solution Finder</vt:lpstr>
      <vt:lpstr>Yellow Zone </vt:lpstr>
      <vt:lpstr>Yellow Zone Solution Finder</vt:lpstr>
      <vt:lpstr>Red Zone</vt:lpstr>
      <vt:lpstr>Red Zone “Solution Finder”</vt:lpstr>
      <vt:lpstr>Red Zone Plan</vt:lpstr>
      <vt:lpstr>Now I know all about the Zones of Regulation and know how I can use this to be safe, respectful, and responsible.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Zones of Regulation</dc:title>
  <dc:creator>Rachel Youngell</dc:creator>
  <cp:lastModifiedBy>Peggy Parker</cp:lastModifiedBy>
  <cp:revision>14</cp:revision>
  <dcterms:created xsi:type="dcterms:W3CDTF">2016-11-16T18:55:47Z</dcterms:created>
  <dcterms:modified xsi:type="dcterms:W3CDTF">2022-12-06T15:58:49Z</dcterms:modified>
</cp:coreProperties>
</file>