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71F84-D4BB-4F32-861C-B2B984E7A7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5EBE86-CB0A-4888-83C0-D997736CD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C854E-A8AA-4E0A-9B3E-ABB51CE85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4927-1DF5-4BE6-BB03-8F2E0BD17DBA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82EBD-3A23-4842-833A-52F5F86BD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D7278-FDA7-4230-BC70-E6EC0663A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7F0C-CA69-498F-B1F3-D5352F79E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298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5741F-5382-4AAF-8761-E86399E5C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836BE-8645-4DD0-9D43-A3236523A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95C05-30A0-4D73-8623-892D60AA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4927-1DF5-4BE6-BB03-8F2E0BD17DBA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6830C-E33B-4286-96A1-4C3262309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EDFE9-6B3C-42E1-A4B8-F5213E22E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7F0C-CA69-498F-B1F3-D5352F79E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81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FA3DF8-84A2-42DF-BDAE-9897F0CED3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203EC-EFBC-4BED-A104-7FE4DB301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86618-B927-4093-B415-64DDC135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4927-1DF5-4BE6-BB03-8F2E0BD17DBA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DBCDB-3119-4A9D-A6DE-37B2938F4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68E7E-022A-4C06-8AB5-DC0CB4C58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7F0C-CA69-498F-B1F3-D5352F79E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62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A0536-6124-4D2B-947B-FA0E6BC90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413B7-2DA3-4D08-B8F4-68117851A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8A625-49B4-4E39-B01D-CD77BD929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4927-1DF5-4BE6-BB03-8F2E0BD17DBA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D0C14-2D82-426B-B206-C747AF83C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330B0-C508-46E5-AC37-A067DB930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7F0C-CA69-498F-B1F3-D5352F79E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55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F9750-629D-49B3-96AF-9A973B4A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CDCE6-E799-48B6-8E15-37797606A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B2AB2-51FD-4D53-B24A-AFC977618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4927-1DF5-4BE6-BB03-8F2E0BD17DBA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A5389-ADFD-4B4D-83C9-DF2ED247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D34A0-FF93-403D-8541-449B1E9AC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7F0C-CA69-498F-B1F3-D5352F79E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0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639D3-CD36-4AF4-BB28-5623AB85A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1A7F3-9E8B-4417-AF8B-D5E2B9987F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8D61B-7B9D-4D91-8D80-635484952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D7848E-76C5-4D2E-A326-8A5F22C45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4927-1DF5-4BE6-BB03-8F2E0BD17DBA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44059-9F5A-40BD-918F-A7A085D68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F16CDA-464C-4A4F-9D96-466A5B357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7F0C-CA69-498F-B1F3-D5352F79E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16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DA36F-17B1-441C-A5A9-AC7DBA8A1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E0295-9F7A-4317-A259-F17E3E2B1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00E70F-30FC-4FFF-A7D1-E6419E902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E5AA-7DA7-41E7-A4AD-2F68FFF25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E958D5-4EBB-402A-B958-2306DE862A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DF6F89-4261-4964-9143-DAA65C1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4927-1DF5-4BE6-BB03-8F2E0BD17DBA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A587E4-419B-422A-A2CD-BE5F3BA0F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0C9383-B7AD-4545-BCBE-E70D9D4A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7F0C-CA69-498F-B1F3-D5352F79E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05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9612C-404C-4809-B461-7F43E028D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93B705-4D3A-41B4-A706-04A30452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4927-1DF5-4BE6-BB03-8F2E0BD17DBA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F0141F-24E9-4C12-837F-E170C560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8E80B1-9E66-416C-BD2D-7A48FE6BB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7F0C-CA69-498F-B1F3-D5352F79E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01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207451-A0CA-4156-8452-227277031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4927-1DF5-4BE6-BB03-8F2E0BD17DBA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DFD52C-71C2-4080-AB0D-B7BE25E3B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048AEF-492B-4183-ADF9-D3EF3A6A4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7F0C-CA69-498F-B1F3-D5352F79E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41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FDE4C-359A-4635-907E-22AB34354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AF2A2-CD53-4405-9974-D09366A8C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ED4360-936B-4AFE-9D8B-123AA2F278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5C72F-4B10-4454-9EAF-334091414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4927-1DF5-4BE6-BB03-8F2E0BD17DBA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A77AE-0F26-4A28-A1F7-311E040DA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0E5945-C7C1-4807-8F15-67F438A5B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7F0C-CA69-498F-B1F3-D5352F79E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97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71A26-E008-498D-950B-05B1A6D6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927903-CD6E-488C-AE79-55B8AFE687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06FBA3-F0D0-48B3-B435-380574B5B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13C9D-F820-4901-94B4-9B072367D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4927-1DF5-4BE6-BB03-8F2E0BD17DBA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6A1D0-6416-4354-8645-E3D31EE97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1D75A8-B20C-4D40-B9F8-52F1B921A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7F0C-CA69-498F-B1F3-D5352F79E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22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58A7AB-9D3C-4D11-8B8E-66C119FA9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9D6CC-7A00-4E51-8B10-7CF401106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C685B-4813-42C7-824D-F09D231C32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E4927-1DF5-4BE6-BB03-8F2E0BD17DBA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A2F79-D1AC-4F02-9F42-ED5D52DB4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CE194-6745-4412-9C1C-5A017ED582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87F0C-CA69-498F-B1F3-D5352F79ED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6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opets.com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1EBD8-7CA5-4511-A8A4-3350C387B4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How can you protect yourself from online identity theft?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552D68-E340-44EE-82BC-5F4538E4CE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503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AF47AC-73DD-476F-B273-B05DE94D02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473"/>
          <a:stretch/>
        </p:blipFill>
        <p:spPr>
          <a:xfrm>
            <a:off x="1099741" y="459227"/>
            <a:ext cx="4996259" cy="18569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21FEB6-DA9D-433E-8A38-9BB229BEC9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0225"/>
          <a:stretch/>
        </p:blipFill>
        <p:spPr>
          <a:xfrm>
            <a:off x="1151322" y="2839255"/>
            <a:ext cx="4893096" cy="27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621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A1123D-8B1D-4317-81A3-F0D02D9C1667}"/>
              </a:ext>
            </a:extLst>
          </p:cNvPr>
          <p:cNvSpPr txBox="1"/>
          <p:nvPr/>
        </p:nvSpPr>
        <p:spPr>
          <a:xfrm>
            <a:off x="1350498" y="675249"/>
            <a:ext cx="99177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If  you were to sign up to a website, what information would they require from you?  </a:t>
            </a:r>
          </a:p>
          <a:p>
            <a:r>
              <a:rPr lang="en-GB" sz="2800" dirty="0">
                <a:hlinkClick r:id="rId2"/>
              </a:rPr>
              <a:t>www.neopets.com</a:t>
            </a:r>
            <a:r>
              <a:rPr lang="en-GB" sz="2800" dirty="0"/>
              <a:t> </a:t>
            </a:r>
          </a:p>
          <a:p>
            <a:endParaRPr lang="en-GB" sz="2800" dirty="0"/>
          </a:p>
          <a:p>
            <a:r>
              <a:rPr lang="en-GB" sz="2800" dirty="0"/>
              <a:t>Birth day, gender, where you live, country, parents permission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546929-9FA8-4E2F-8D14-00A94C191C78}"/>
              </a:ext>
            </a:extLst>
          </p:cNvPr>
          <p:cNvSpPr/>
          <p:nvPr/>
        </p:nvSpPr>
        <p:spPr>
          <a:xfrm>
            <a:off x="1350498" y="2250831"/>
            <a:ext cx="9805182" cy="970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844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F5E28-3406-4BE7-8BF6-16DBE5964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SAFE – Personal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634AB-1DC1-4B1A-B206-AF9728DEA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Your favourite food</a:t>
            </a:r>
          </a:p>
          <a:p>
            <a:r>
              <a:rPr lang="en-GB" dirty="0"/>
              <a:t>Your favourite colour</a:t>
            </a:r>
          </a:p>
          <a:p>
            <a:r>
              <a:rPr lang="en-GB" dirty="0"/>
              <a:t>Your first name</a:t>
            </a:r>
          </a:p>
          <a:p>
            <a:endParaRPr lang="en-GB" dirty="0"/>
          </a:p>
          <a:p>
            <a:r>
              <a:rPr lang="en-GB" dirty="0"/>
              <a:t>Can you think of anymore? </a:t>
            </a:r>
          </a:p>
        </p:txBody>
      </p:sp>
    </p:spTree>
    <p:extLst>
      <p:ext uri="{BB962C8B-B14F-4D97-AF65-F5344CB8AC3E}">
        <p14:creationId xmlns:p14="http://schemas.microsoft.com/office/powerpoint/2010/main" val="2559787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5B3ED-79D1-42D3-9180-E7FE2309E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UNSAFE – Private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24C85-8D8A-4711-9F55-8B1C5F0DF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Parents credit card information </a:t>
            </a:r>
          </a:p>
          <a:p>
            <a:r>
              <a:rPr lang="en-GB" dirty="0"/>
              <a:t>Home address </a:t>
            </a:r>
          </a:p>
          <a:p>
            <a:r>
              <a:rPr lang="en-GB" dirty="0"/>
              <a:t>Your date of birth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Can you think of anymore? </a:t>
            </a:r>
          </a:p>
        </p:txBody>
      </p:sp>
    </p:spTree>
    <p:extLst>
      <p:ext uri="{BB962C8B-B14F-4D97-AF65-F5344CB8AC3E}">
        <p14:creationId xmlns:p14="http://schemas.microsoft.com/office/powerpoint/2010/main" val="2028279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74CA84D-058D-49EA-B410-8F626EEFFA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9693" y="2309592"/>
            <a:ext cx="10112614" cy="223881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2FFEF9-5DF0-495A-B445-9CBD79C8265D}"/>
              </a:ext>
            </a:extLst>
          </p:cNvPr>
          <p:cNvSpPr/>
          <p:nvPr/>
        </p:nvSpPr>
        <p:spPr>
          <a:xfrm>
            <a:off x="6513342" y="1856935"/>
            <a:ext cx="5556738" cy="30386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659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227F3-8FB7-4BAB-94B5-1301CFAEF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B9356-FDB7-4869-A35A-96B2BF974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FCC66D-AE70-4543-989F-016B1AFD0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637" y="635317"/>
            <a:ext cx="5800725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522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F682-FA2E-495D-B033-1CD39BFE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for today: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7F93-D418-4F01-B979-ADE3CC62B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just a template</a:t>
            </a:r>
          </a:p>
          <a:p>
            <a:r>
              <a:rPr lang="en-GB" dirty="0"/>
              <a:t>You can design your</a:t>
            </a:r>
          </a:p>
          <a:p>
            <a:pPr marL="0" indent="0">
              <a:buNone/>
            </a:pPr>
            <a:r>
              <a:rPr lang="en-GB" dirty="0"/>
              <a:t>own public profile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E34938-471F-4892-9431-A23376CDFE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170"/>
          <a:stretch/>
        </p:blipFill>
        <p:spPr>
          <a:xfrm>
            <a:off x="4445393" y="119557"/>
            <a:ext cx="7526214" cy="661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161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101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How can you protect yourself from online identity theft?</vt:lpstr>
      <vt:lpstr>PowerPoint Presentation</vt:lpstr>
      <vt:lpstr>PowerPoint Presentation</vt:lpstr>
      <vt:lpstr>SAFE – Personal information </vt:lpstr>
      <vt:lpstr>UNSAFE – Private Information </vt:lpstr>
      <vt:lpstr>PowerPoint Presentation</vt:lpstr>
      <vt:lpstr>PowerPoint Presentation</vt:lpstr>
      <vt:lpstr>Task for today: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you protect yourself from online identity theft?</dc:title>
  <dc:creator>Mrs Kemal</dc:creator>
  <cp:lastModifiedBy>Mrs Kemal</cp:lastModifiedBy>
  <cp:revision>2</cp:revision>
  <dcterms:created xsi:type="dcterms:W3CDTF">2021-01-13T09:19:31Z</dcterms:created>
  <dcterms:modified xsi:type="dcterms:W3CDTF">2021-01-13T09:28:50Z</dcterms:modified>
</cp:coreProperties>
</file>