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0160000" cy="101219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8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5E1C-79C4-4AE7-B190-949524FE7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656525"/>
            <a:ext cx="7620000" cy="352392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97037-8D4E-498F-BE0C-E1957790B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5316341"/>
            <a:ext cx="7620000" cy="244378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867A0-AA66-4159-B4DE-780FF7CE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C3E98-A804-4BEC-BDB6-189EC345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6F869-5DBB-423F-9667-0FB797F6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8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29D5-B886-46CE-870A-AB7C5A6D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0A220-2E7D-4F34-B417-C5CEDCB96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1B8E-5C57-40D6-A8D7-CF5E750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7304-85B9-4EEA-A5F9-54A77834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A7B6-8A6F-4CA4-99EE-9B39421F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04442-5767-461B-9851-E0DA3243D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538898"/>
            <a:ext cx="2190750" cy="85778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315D-94F5-4D3E-86A2-50F604AA2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538898"/>
            <a:ext cx="6445250" cy="85778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130B-2F37-4211-BCF5-793F1C1D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E940-A840-4AC4-B962-34BC0A9C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3239-BF0A-43D7-85DC-952E7F77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A050-EA4F-403D-9565-46BFF938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4C84E-1D04-4DEB-BD87-660E31F3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1028-93F2-4BFD-95B7-0950F941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90A6-3114-4483-B118-BAEB0E8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E347-DC84-4F93-98B3-B350C4B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E6A-05B8-4233-BA78-69E2D691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523449"/>
            <a:ext cx="8763000" cy="421042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1F493-006B-456A-9FF3-15F62C3D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6773710"/>
            <a:ext cx="8763000" cy="221416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28188-7121-4341-B38E-7C229679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B6150-5881-455C-8CD9-9EE1CA9A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A79AA-F3B7-4F88-B0DF-DC1DA9E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BC24-FC5F-46D4-BFE5-C99BCF6E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5DEB-D286-4050-8694-967C74C81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694487"/>
            <a:ext cx="4318000" cy="642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68A5-8DD6-4222-8AB9-44F7932D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694487"/>
            <a:ext cx="4318000" cy="642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CFEDF-E16E-42AB-B06A-13A1BA70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EAE3D-9E57-41DB-A8B9-34A0B800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8AB80-9441-4D0F-A366-6D876D98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D338-CC18-4D6B-B53C-A04E1EFA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538900"/>
            <a:ext cx="8763000" cy="19564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FE67E-4254-444A-BA99-5F847713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481272"/>
            <a:ext cx="4298156" cy="12160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42988-88C3-465D-9323-A62EF3A3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697305"/>
            <a:ext cx="4298156" cy="5438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0CCD4-44F7-4938-A255-94D46EEB5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481272"/>
            <a:ext cx="4319323" cy="12160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61C5-A289-4075-A9B1-BD192C3DE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697305"/>
            <a:ext cx="4319323" cy="5438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68DE4-774A-41F4-BBCD-DA5A0E9D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21482-AF70-42C7-8EF5-3FE0881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CC29C-470D-40E8-A393-D640ED9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20FF-AB83-4469-8753-96CD99A4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FE5E4-F9B0-4E01-89E2-508C07F2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AEB7C-2984-419C-AB16-9B63AB0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6C08E-FB0D-4256-B795-7B59607D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6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F0E7E-1044-47F8-AA60-B24A09D6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75D11-F093-4D23-A069-213A7246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DFFB9-FB74-4FF9-9F2D-8431C97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5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22DC-2033-4D05-B95D-240CEC2C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4793"/>
            <a:ext cx="3276864" cy="23617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73F2-8300-4157-BEF5-F5E4D7AB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457369"/>
            <a:ext cx="5143500" cy="719310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43FE8-F340-4CFB-8CAD-BCB27A32A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36570"/>
            <a:ext cx="3276864" cy="56256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19C51-4C0A-4CA9-AF54-1A640944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3147D-CBC7-4843-8D77-E30EE21A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6C228-E8A0-45C0-BE4C-370A5A82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0E19-DF39-4540-91C6-E61592B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4793"/>
            <a:ext cx="3276864" cy="23617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ACD9-E545-4149-8F55-60CAACEC4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457369"/>
            <a:ext cx="5143500" cy="719310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C1B8D-2095-4DE5-8B8B-20B2F7FF0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36570"/>
            <a:ext cx="3276864" cy="56256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84A5F-9048-4730-9F20-1741B211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65F6-C73A-47C9-BCFB-01CEAB34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92F47-5E15-45B7-8CBF-E7E728CC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3CE87-1187-4EE0-8539-A5B8BF7D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38900"/>
            <a:ext cx="8763000" cy="195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F3F4-14EA-4C9B-A0D7-C8089CDD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694487"/>
            <a:ext cx="8763000" cy="6422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AE311-A8B5-4DB4-8966-7DF8031A7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9381504"/>
            <a:ext cx="2286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F421-3FD8-48E6-A95E-ECA52427F4B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F88B-BEC7-43E8-B5C2-46BB5B039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9381504"/>
            <a:ext cx="3429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6ECBE-6FD2-4685-A77C-E87C17E0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9381504"/>
            <a:ext cx="2286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B4FB-6CED-4AC3-B92F-1404DC99E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E8F42-EAA7-43A0-91B4-0DBEC25793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02" y="1315339"/>
            <a:ext cx="6545961" cy="4410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23C69-A1B2-42BD-B00E-19701723977B}"/>
              </a:ext>
            </a:extLst>
          </p:cNvPr>
          <p:cNvSpPr txBox="1"/>
          <p:nvPr/>
        </p:nvSpPr>
        <p:spPr>
          <a:xfrm>
            <a:off x="2857500" y="355600"/>
            <a:ext cx="332807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Our Community</a:t>
            </a:r>
          </a:p>
        </p:txBody>
      </p:sp>
    </p:spTree>
    <p:extLst>
      <p:ext uri="{BB962C8B-B14F-4D97-AF65-F5344CB8AC3E}">
        <p14:creationId xmlns:p14="http://schemas.microsoft.com/office/powerpoint/2010/main" val="424594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B258B-0415-4AEB-A2CE-E3B380C798BE}"/>
              </a:ext>
            </a:extLst>
          </p:cNvPr>
          <p:cNvSpPr txBox="1"/>
          <p:nvPr/>
        </p:nvSpPr>
        <p:spPr>
          <a:xfrm>
            <a:off x="114300" y="25400"/>
            <a:ext cx="99060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300">
                <a:solidFill>
                  <a:srgbClr val="000000"/>
                </a:solidFill>
                <a:latin typeface="Arial - 30"/>
              </a:rPr>
              <a:t>Look at your work from last lesson and see if any of the areas on the map can be grouped together.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4F7BB-D956-43B9-9E51-70DB43ED5AC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009900"/>
            <a:ext cx="2160397" cy="2075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24EA1-958A-4805-979B-408AE44C80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3327400"/>
            <a:ext cx="3736213" cy="2048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35715-BFD1-4081-ADDB-CE0DBEE784E3}"/>
              </a:ext>
            </a:extLst>
          </p:cNvPr>
          <p:cNvSpPr txBox="1"/>
          <p:nvPr/>
        </p:nvSpPr>
        <p:spPr>
          <a:xfrm>
            <a:off x="266700" y="7226300"/>
            <a:ext cx="77216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FF"/>
                </a:solidFill>
                <a:latin typeface="Arial - 36"/>
              </a:rPr>
              <a:t>Shops</a:t>
            </a:r>
          </a:p>
          <a:p>
            <a:r>
              <a:rPr lang="en-GB" sz="2700">
                <a:solidFill>
                  <a:srgbClr val="0000FF"/>
                </a:solidFill>
                <a:latin typeface="Arial - 36"/>
              </a:rPr>
              <a:t>Services</a:t>
            </a:r>
          </a:p>
          <a:p>
            <a:r>
              <a:rPr lang="en-GB" sz="2700">
                <a:solidFill>
                  <a:srgbClr val="0000FF"/>
                </a:solidFill>
                <a:latin typeface="Arial - 36"/>
              </a:rPr>
              <a:t>Residential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76E629-B59D-4B27-951A-E980CA50FC0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676400"/>
            <a:ext cx="2800731" cy="1396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A36FC-B7B9-462E-A408-390AA6BB8FB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498600"/>
            <a:ext cx="2666111" cy="1455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02A05-8E21-42B1-B896-42C505E315E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978400"/>
            <a:ext cx="2712339" cy="1027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275D69-5F45-4A4E-A821-2729BF54648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14" y="5270500"/>
            <a:ext cx="3810889" cy="1303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CB4A8F-D2F5-455F-A49A-26E50179CEE7}"/>
              </a:ext>
            </a:extLst>
          </p:cNvPr>
          <p:cNvSpPr txBox="1"/>
          <p:nvPr/>
        </p:nvSpPr>
        <p:spPr>
          <a:xfrm>
            <a:off x="444500" y="6565900"/>
            <a:ext cx="612507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Can you group them in these: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DE550-3DAF-4BDE-8930-56B38CE3BC5C}"/>
              </a:ext>
            </a:extLst>
          </p:cNvPr>
          <p:cNvSpPr txBox="1"/>
          <p:nvPr/>
        </p:nvSpPr>
        <p:spPr>
          <a:xfrm>
            <a:off x="6286500" y="7264400"/>
            <a:ext cx="258809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Arial - 24"/>
              </a:rPr>
              <a:t>Red brick building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E698E-50AC-4D56-A88D-ACFE3FBAF50D}"/>
              </a:ext>
            </a:extLst>
          </p:cNvPr>
          <p:cNvSpPr txBox="1"/>
          <p:nvPr/>
        </p:nvSpPr>
        <p:spPr>
          <a:xfrm>
            <a:off x="6515100" y="7874000"/>
            <a:ext cx="2819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FF"/>
                </a:solidFill>
                <a:latin typeface="Arial - 36"/>
              </a:rPr>
              <a:t>New and old buildings</a:t>
            </a:r>
          </a:p>
        </p:txBody>
      </p:sp>
    </p:spTree>
    <p:extLst>
      <p:ext uri="{BB962C8B-B14F-4D97-AF65-F5344CB8AC3E}">
        <p14:creationId xmlns:p14="http://schemas.microsoft.com/office/powerpoint/2010/main" val="217581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631DA-BF36-44E1-8FE4-69618EB320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02" y="629539"/>
            <a:ext cx="2185416" cy="142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3DF1B-AA02-4AFC-AC1B-399B89FAE72C}"/>
              </a:ext>
            </a:extLst>
          </p:cNvPr>
          <p:cNvSpPr txBox="1"/>
          <p:nvPr/>
        </p:nvSpPr>
        <p:spPr>
          <a:xfrm>
            <a:off x="63500" y="63500"/>
            <a:ext cx="89154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We're going to go and look at some of these different buildings in our area. We will have to use Google Earth again.</a:t>
            </a:r>
          </a:p>
          <a:p>
            <a:r>
              <a:rPr lang="en-GB" sz="2700">
                <a:solidFill>
                  <a:srgbClr val="000000"/>
                </a:solidFill>
                <a:latin typeface="Arial - 36"/>
              </a:rPr>
              <a:t>As you move about the area, make notes on these things: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0DB0-3B69-41E4-B742-EE856D3A5C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225800"/>
            <a:ext cx="9192514" cy="6460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97929-856B-4BCC-A39F-29134458CA50}"/>
              </a:ext>
            </a:extLst>
          </p:cNvPr>
          <p:cNvSpPr txBox="1"/>
          <p:nvPr/>
        </p:nvSpPr>
        <p:spPr>
          <a:xfrm>
            <a:off x="474264" y="3985380"/>
            <a:ext cx="3564249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Arial - 20"/>
              </a:rPr>
              <a:t>The school is large</a:t>
            </a:r>
          </a:p>
          <a:p>
            <a:r>
              <a:rPr lang="en-GB" sz="1500">
                <a:solidFill>
                  <a:srgbClr val="000000"/>
                </a:solidFill>
                <a:latin typeface="Arial - 20"/>
              </a:rPr>
              <a:t>The shops opposite are small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47A83-183D-4680-9C5E-71DD1D431DE2}"/>
              </a:ext>
            </a:extLst>
          </p:cNvPr>
          <p:cNvSpPr txBox="1"/>
          <p:nvPr/>
        </p:nvSpPr>
        <p:spPr>
          <a:xfrm>
            <a:off x="5352285" y="3885373"/>
            <a:ext cx="372821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 - 24"/>
              </a:rPr>
              <a:t>The school has an old and a new part</a:t>
            </a:r>
          </a:p>
        </p:txBody>
      </p:sp>
    </p:spTree>
    <p:extLst>
      <p:ext uri="{BB962C8B-B14F-4D97-AF65-F5344CB8AC3E}">
        <p14:creationId xmlns:p14="http://schemas.microsoft.com/office/powerpoint/2010/main" val="151915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6DCFE-94CC-4E95-A2B6-213CFBF40F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55600"/>
            <a:ext cx="7549261" cy="56488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9014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5B634-F8C4-4347-8693-DDA0176F66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55700"/>
            <a:ext cx="5016453" cy="5292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F0000-F4F8-48F4-8DE7-A745D1878DF7}"/>
              </a:ext>
            </a:extLst>
          </p:cNvPr>
          <p:cNvSpPr txBox="1"/>
          <p:nvPr/>
        </p:nvSpPr>
        <p:spPr>
          <a:xfrm>
            <a:off x="304800" y="215900"/>
            <a:ext cx="431800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You are a community surveyor and now you have to go and publish your findings. In your ToDo list you will find </a:t>
            </a:r>
            <a:r>
              <a:rPr lang="en-GB" sz="2700" i="1">
                <a:solidFill>
                  <a:srgbClr val="FF0000"/>
                </a:solidFill>
                <a:latin typeface="Arial - 36"/>
              </a:rPr>
              <a:t>'I have found out...'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552388-ECC5-470F-B36F-C529FF42AA17}"/>
              </a:ext>
            </a:extLst>
          </p:cNvPr>
          <p:cNvSpPr/>
          <p:nvPr/>
        </p:nvSpPr>
        <p:spPr>
          <a:xfrm>
            <a:off x="7960211" y="4633928"/>
            <a:ext cx="1733450" cy="2115438"/>
          </a:xfrm>
          <a:custGeom>
            <a:avLst/>
            <a:gdLst/>
            <a:ahLst/>
            <a:cxnLst/>
            <a:rect l="0" t="0" r="0" b="0"/>
            <a:pathLst>
              <a:path w="1733450" h="2115438">
                <a:moveTo>
                  <a:pt x="288908" y="0"/>
                </a:moveTo>
                <a:lnTo>
                  <a:pt x="1473309" y="0"/>
                </a:lnTo>
                <a:lnTo>
                  <a:pt x="1502323" y="7202"/>
                </a:lnTo>
                <a:lnTo>
                  <a:pt x="1554203" y="24605"/>
                </a:lnTo>
                <a:lnTo>
                  <a:pt x="1603379" y="60012"/>
                </a:lnTo>
                <a:lnTo>
                  <a:pt x="1626491" y="77416"/>
                </a:lnTo>
                <a:lnTo>
                  <a:pt x="1667062" y="126926"/>
                </a:lnTo>
                <a:lnTo>
                  <a:pt x="1695830" y="183338"/>
                </a:lnTo>
                <a:lnTo>
                  <a:pt x="1710337" y="215144"/>
                </a:lnTo>
                <a:lnTo>
                  <a:pt x="1724844" y="278457"/>
                </a:lnTo>
                <a:lnTo>
                  <a:pt x="1730499" y="313865"/>
                </a:lnTo>
                <a:lnTo>
                  <a:pt x="1730499" y="331269"/>
                </a:lnTo>
                <a:lnTo>
                  <a:pt x="1733449" y="352573"/>
                </a:lnTo>
                <a:lnTo>
                  <a:pt x="1733449" y="1762864"/>
                </a:lnTo>
                <a:lnTo>
                  <a:pt x="1730499" y="1780567"/>
                </a:lnTo>
                <a:lnTo>
                  <a:pt x="1730499" y="1798271"/>
                </a:lnTo>
                <a:lnTo>
                  <a:pt x="1724844" y="1833378"/>
                </a:lnTo>
                <a:lnTo>
                  <a:pt x="1710337" y="1896692"/>
                </a:lnTo>
                <a:lnTo>
                  <a:pt x="1681569" y="1956704"/>
                </a:lnTo>
                <a:lnTo>
                  <a:pt x="1667062" y="1984910"/>
                </a:lnTo>
                <a:lnTo>
                  <a:pt x="1626491" y="2034420"/>
                </a:lnTo>
                <a:lnTo>
                  <a:pt x="1580266" y="2069527"/>
                </a:lnTo>
                <a:lnTo>
                  <a:pt x="1554203" y="2087231"/>
                </a:lnTo>
                <a:lnTo>
                  <a:pt x="1502323" y="2104934"/>
                </a:lnTo>
                <a:lnTo>
                  <a:pt x="1473309" y="2111836"/>
                </a:lnTo>
                <a:lnTo>
                  <a:pt x="1459048" y="2111836"/>
                </a:lnTo>
                <a:lnTo>
                  <a:pt x="1444541" y="2115437"/>
                </a:lnTo>
                <a:lnTo>
                  <a:pt x="288908" y="2115437"/>
                </a:lnTo>
                <a:lnTo>
                  <a:pt x="271451" y="2111836"/>
                </a:lnTo>
                <a:lnTo>
                  <a:pt x="257190" y="2111836"/>
                </a:lnTo>
                <a:lnTo>
                  <a:pt x="228176" y="2104934"/>
                </a:lnTo>
                <a:lnTo>
                  <a:pt x="176295" y="2087231"/>
                </a:lnTo>
                <a:lnTo>
                  <a:pt x="127119" y="2051824"/>
                </a:lnTo>
                <a:lnTo>
                  <a:pt x="104007" y="2034420"/>
                </a:lnTo>
                <a:lnTo>
                  <a:pt x="63683" y="1984910"/>
                </a:lnTo>
                <a:lnTo>
                  <a:pt x="34669" y="1928498"/>
                </a:lnTo>
                <a:lnTo>
                  <a:pt x="20162" y="1896692"/>
                </a:lnTo>
                <a:lnTo>
                  <a:pt x="5901" y="1833378"/>
                </a:lnTo>
                <a:lnTo>
                  <a:pt x="0" y="1798271"/>
                </a:lnTo>
                <a:lnTo>
                  <a:pt x="0" y="313865"/>
                </a:lnTo>
                <a:lnTo>
                  <a:pt x="5901" y="278457"/>
                </a:lnTo>
                <a:lnTo>
                  <a:pt x="20162" y="215144"/>
                </a:lnTo>
                <a:lnTo>
                  <a:pt x="49176" y="155132"/>
                </a:lnTo>
                <a:lnTo>
                  <a:pt x="63683" y="126926"/>
                </a:lnTo>
                <a:lnTo>
                  <a:pt x="104007" y="77416"/>
                </a:lnTo>
                <a:lnTo>
                  <a:pt x="150232" y="42309"/>
                </a:lnTo>
                <a:lnTo>
                  <a:pt x="176295" y="24605"/>
                </a:lnTo>
                <a:lnTo>
                  <a:pt x="228176" y="7202"/>
                </a:lnTo>
                <a:lnTo>
                  <a:pt x="257190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076760-9E56-406F-B2BA-56EA71CD4CCF}"/>
              </a:ext>
            </a:extLst>
          </p:cNvPr>
          <p:cNvSpPr txBox="1"/>
          <p:nvPr/>
        </p:nvSpPr>
        <p:spPr>
          <a:xfrm>
            <a:off x="368300" y="609600"/>
            <a:ext cx="8470900" cy="34778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Arial - 36"/>
              </a:rPr>
              <a:t>What could you write about Shortlands?</a:t>
            </a:r>
          </a:p>
          <a:p>
            <a:r>
              <a:rPr lang="en-GB" sz="2700">
                <a:solidFill>
                  <a:srgbClr val="000000"/>
                </a:solidFill>
                <a:latin typeface="Arial - 36"/>
              </a:rPr>
              <a:t>Could you share your findings as a community report?</a:t>
            </a:r>
          </a:p>
          <a:p>
            <a:endParaRPr lang="en-GB" sz="2700">
              <a:solidFill>
                <a:srgbClr val="000000"/>
              </a:solidFill>
              <a:latin typeface="Arial - 36"/>
            </a:endParaRPr>
          </a:p>
          <a:p>
            <a:r>
              <a:rPr lang="en-GB" sz="2700">
                <a:solidFill>
                  <a:srgbClr val="000000"/>
                </a:solidFill>
                <a:latin typeface="Arial - 36"/>
              </a:rPr>
              <a:t>A </a:t>
            </a:r>
            <a:r>
              <a:rPr lang="en-GB" sz="2100" b="1" i="1" u="sng">
                <a:solidFill>
                  <a:srgbClr val="0000FF"/>
                </a:solidFill>
                <a:latin typeface="Arial - 28"/>
              </a:rPr>
              <a:t>brief summary of Shortlands</a:t>
            </a:r>
          </a:p>
          <a:p>
            <a:r>
              <a:rPr lang="en-GB" sz="2100" b="1" i="1" u="sng">
                <a:solidFill>
                  <a:srgbClr val="0000FF"/>
                </a:solidFill>
                <a:latin typeface="Arial - 28"/>
              </a:rPr>
              <a:t>I</a:t>
            </a:r>
            <a:r>
              <a:rPr lang="en-GB" sz="2100" i="1">
                <a:solidFill>
                  <a:srgbClr val="0000FF"/>
                </a:solidFill>
                <a:latin typeface="Arial - 28"/>
              </a:rPr>
              <a:t>n the area of shortlands, the buildings are quite new, apart from some of the school, which is over 100 years old. </a:t>
            </a:r>
          </a:p>
          <a:p>
            <a:r>
              <a:rPr lang="en-GB" sz="2100" i="1">
                <a:solidFill>
                  <a:srgbClr val="0000FF"/>
                </a:solidFill>
                <a:latin typeface="Arial - 28"/>
              </a:rPr>
              <a:t>There was a flow of natural water running through the community and this is the Ravensbourne River.</a:t>
            </a:r>
          </a:p>
          <a:p>
            <a:r>
              <a:rPr lang="en-GB" sz="2100" i="1">
                <a:solidFill>
                  <a:srgbClr val="0000FF"/>
                </a:solidFill>
                <a:latin typeface="Arial - 28"/>
              </a:rPr>
              <a:t>Fortunately, there are great transport links and you can ---- </a:t>
            </a:r>
          </a:p>
        </p:txBody>
      </p:sp>
    </p:spTree>
    <p:extLst>
      <p:ext uri="{BB962C8B-B14F-4D97-AF65-F5344CB8AC3E}">
        <p14:creationId xmlns:p14="http://schemas.microsoft.com/office/powerpoint/2010/main" val="50470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House</dc:creator>
  <cp:lastModifiedBy>Mr House</cp:lastModifiedBy>
  <cp:revision>3</cp:revision>
  <dcterms:created xsi:type="dcterms:W3CDTF">2021-02-04T11:01:58Z</dcterms:created>
  <dcterms:modified xsi:type="dcterms:W3CDTF">2021-02-08T10:00:43Z</dcterms:modified>
</cp:coreProperties>
</file>