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3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1" d="100"/>
          <a:sy n="51" d="100"/>
        </p:scale>
        <p:origin x="22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61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783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63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75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9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51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715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44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076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726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15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F85-17B9-4F0F-AC53-913D7D58EF9A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3BAF9-F355-4C19-9F15-F2F91FB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06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2FDB521-E2B0-41B2-9A91-C0B1482D20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0" y="0"/>
            <a:ext cx="6831500" cy="9906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1D86FB9-DF50-4956-B53A-EFDAC0C8B379}"/>
              </a:ext>
            </a:extLst>
          </p:cNvPr>
          <p:cNvSpPr/>
          <p:nvPr/>
        </p:nvSpPr>
        <p:spPr>
          <a:xfrm>
            <a:off x="2117558" y="120316"/>
            <a:ext cx="4367463" cy="505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 Black" panose="020B0A04020102020204" pitchFamily="34" charset="0"/>
              </a:rPr>
              <a:t>The DT Curriculum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029AC3-AB9C-4592-BAEF-902D96F5855A}"/>
              </a:ext>
            </a:extLst>
          </p:cNvPr>
          <p:cNvSpPr/>
          <p:nvPr/>
        </p:nvSpPr>
        <p:spPr>
          <a:xfrm>
            <a:off x="553453" y="1420208"/>
            <a:ext cx="2334125" cy="188895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Mechanisms – making a moving vehicle</a:t>
            </a:r>
          </a:p>
          <a:p>
            <a:pPr algn="ctr"/>
            <a:endParaRPr lang="en-GB" sz="1200" dirty="0">
              <a:solidFill>
                <a:srgbClr val="ED31A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ED31AA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Structures – constructing a windmill</a:t>
            </a:r>
          </a:p>
          <a:p>
            <a:pPr algn="ctr"/>
            <a:endParaRPr lang="en-GB" sz="1200" dirty="0">
              <a:solidFill>
                <a:schemeClr val="accent2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Cooking and nutrition – smoothies</a:t>
            </a:r>
          </a:p>
          <a:p>
            <a:pPr algn="ctr"/>
            <a:endParaRPr lang="en-GB" sz="1400" dirty="0">
              <a:solidFill>
                <a:schemeClr val="accent2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7751D28-C48E-4434-8272-533B23D9CA75}"/>
              </a:ext>
            </a:extLst>
          </p:cNvPr>
          <p:cNvSpPr/>
          <p:nvPr/>
        </p:nvSpPr>
        <p:spPr>
          <a:xfrm>
            <a:off x="3970422" y="1420208"/>
            <a:ext cx="2334125" cy="188895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Structures – Baby Bear’s chair</a:t>
            </a:r>
          </a:p>
          <a:p>
            <a:pPr algn="ctr"/>
            <a:endParaRPr lang="en-GB" sz="1200" dirty="0">
              <a:solidFill>
                <a:srgbClr val="ED31A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ED31AA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Textiles – pouches</a:t>
            </a:r>
          </a:p>
          <a:p>
            <a:pPr algn="ctr"/>
            <a:endParaRPr lang="en-GB" sz="1200" dirty="0">
              <a:solidFill>
                <a:srgbClr val="ED31A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Mechanisms – making a moving monster</a:t>
            </a:r>
            <a:endParaRPr lang="en-GB" sz="1400" dirty="0">
              <a:solidFill>
                <a:schemeClr val="accent2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0DDD011-D9A4-48B7-AAED-66144A70BBAD}"/>
              </a:ext>
            </a:extLst>
          </p:cNvPr>
          <p:cNvSpPr/>
          <p:nvPr/>
        </p:nvSpPr>
        <p:spPr>
          <a:xfrm>
            <a:off x="3970422" y="4338667"/>
            <a:ext cx="2334125" cy="188895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Mechanisms – Pneumatic toys</a:t>
            </a:r>
          </a:p>
          <a:p>
            <a:pPr algn="ctr"/>
            <a:endParaRPr lang="en-GB" sz="1200" dirty="0">
              <a:solidFill>
                <a:srgbClr val="ED31A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ED31AA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Cooking and nutrition– eating seasonally </a:t>
            </a:r>
          </a:p>
          <a:p>
            <a:pPr algn="ctr"/>
            <a:endParaRPr lang="en-GB" sz="1200" dirty="0">
              <a:solidFill>
                <a:srgbClr val="ED31A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Structures – constructing a castle </a:t>
            </a:r>
            <a:endParaRPr lang="en-GB" sz="1400" dirty="0">
              <a:solidFill>
                <a:schemeClr val="accent2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A611688-9231-4C34-BB28-DFDE1328CB5A}"/>
              </a:ext>
            </a:extLst>
          </p:cNvPr>
          <p:cNvSpPr/>
          <p:nvPr/>
        </p:nvSpPr>
        <p:spPr>
          <a:xfrm>
            <a:off x="553452" y="4338667"/>
            <a:ext cx="2334125" cy="188895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Textiles – Egyptian collars</a:t>
            </a:r>
          </a:p>
          <a:p>
            <a:pPr algn="ctr"/>
            <a:endParaRPr lang="en-GB" sz="1200" dirty="0">
              <a:solidFill>
                <a:srgbClr val="ED31A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ED31AA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Electrical systems - Torches</a:t>
            </a:r>
          </a:p>
          <a:p>
            <a:pPr algn="ctr"/>
            <a:endParaRPr lang="en-GB" sz="1200" dirty="0">
              <a:solidFill>
                <a:srgbClr val="ED31A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Cooking and nutrition – adapting a recipe </a:t>
            </a:r>
            <a:endParaRPr lang="en-GB" sz="1400" dirty="0">
              <a:solidFill>
                <a:srgbClr val="00B050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C0FEE45-14C1-4CF8-9737-4614BEB0FEB0}"/>
              </a:ext>
            </a:extLst>
          </p:cNvPr>
          <p:cNvSpPr/>
          <p:nvPr/>
        </p:nvSpPr>
        <p:spPr>
          <a:xfrm>
            <a:off x="553451" y="7272204"/>
            <a:ext cx="2334125" cy="188895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Electrical systems - Doodlers</a:t>
            </a:r>
          </a:p>
          <a:p>
            <a:pPr algn="ctr"/>
            <a:endParaRPr lang="en-GB" sz="1200" dirty="0">
              <a:solidFill>
                <a:srgbClr val="ED31A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ED31AA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Structures - bridges</a:t>
            </a:r>
          </a:p>
          <a:p>
            <a:pPr algn="ctr"/>
            <a:endParaRPr lang="en-GB" sz="1200" dirty="0">
              <a:solidFill>
                <a:srgbClr val="ED31A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Mechanisms – pop-up book</a:t>
            </a:r>
            <a:endParaRPr lang="en-GB" sz="1400" dirty="0">
              <a:solidFill>
                <a:schemeClr val="accent2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BFB7571-0523-4786-98AA-95531D144334}"/>
              </a:ext>
            </a:extLst>
          </p:cNvPr>
          <p:cNvSpPr/>
          <p:nvPr/>
        </p:nvSpPr>
        <p:spPr>
          <a:xfrm>
            <a:off x="3970421" y="7272203"/>
            <a:ext cx="2334125" cy="188895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Electrical systems – steady hand game</a:t>
            </a:r>
          </a:p>
          <a:p>
            <a:pPr algn="ctr"/>
            <a:endParaRPr lang="en-GB" sz="1200" dirty="0">
              <a:solidFill>
                <a:srgbClr val="ED31A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ED31AA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Textiles – Waistcoats </a:t>
            </a:r>
          </a:p>
          <a:p>
            <a:pPr algn="ctr"/>
            <a:endParaRPr lang="en-GB" sz="1200" dirty="0">
              <a:solidFill>
                <a:srgbClr val="ED31AA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dirty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Cooking and nutrition – come dine with me</a:t>
            </a:r>
            <a:endParaRPr lang="en-GB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036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91</Words>
  <Application>Microsoft Office PowerPoint</Application>
  <PresentationFormat>A4 Paper (210x297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Whittington</dc:creator>
  <cp:lastModifiedBy>Miss Whittington</cp:lastModifiedBy>
  <cp:revision>3</cp:revision>
  <dcterms:created xsi:type="dcterms:W3CDTF">2025-05-01T08:12:40Z</dcterms:created>
  <dcterms:modified xsi:type="dcterms:W3CDTF">2025-06-02T07:45:05Z</dcterms:modified>
</cp:coreProperties>
</file>