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6101-2262-43F4-A5E1-A958DB71A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74430-5618-4AED-B21C-ECB07FF7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7A55-6A1D-4D51-A127-BA817EBB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E63C0-E27C-47D4-80A5-54B4B4EA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4EF1-09D7-4280-AA1D-589503E2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3DC9-18CB-464E-800F-707BC37F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87F0B-1B5F-42AD-96BB-205C71510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5945-3106-4252-BCFA-7771EE2B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D275-B4A5-4629-A57E-28113A08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33868-7DEF-44ED-BDE2-FA103B5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B3829-AF02-4732-9824-E5345E3C6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0A7E3-9773-496A-8F7E-94016A4B6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A30B-F6DD-4B53-B45B-650024CF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CFB3-4C0C-4C9E-AF0B-EB26C6BD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C374-A744-40E1-987B-94BDF45B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4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6725-8A66-4385-9B2F-67672F7E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36AB-BA78-4B04-9F5E-05D7E3E7E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A03AA-61F1-4417-90E3-5B7B71D5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53D0E-8D6A-4B73-A6A2-45A0971D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F412-21EC-411B-9E5D-0AB54DF4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9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1DF0-EADB-4F09-A1DA-D8324EC7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54067-2FF3-4F31-A0B9-77C298CE0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9BB6-38A4-479B-81D3-E9479846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BFACB-F301-411E-BCD9-8F678516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C9CA-F930-4524-8A74-87EE196A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75F3-EA3D-41A0-8A0A-7FAC88F7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B517-568C-484C-9521-693E2E07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ACAA4-6AAF-4F78-8C76-07375BCD7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3610-F00E-417F-A086-6CD67F37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E1908-6012-4548-9D69-1A8BD4EB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AEE3C-D913-4CF3-8874-AEA7A2CF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F273-D6B5-424D-ACD5-3B305929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E4271-35A3-4449-A0A2-8E03BA34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108A9-AD5A-4384-A49F-A30D2799A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D84BF-DBA2-4FAC-9AA1-4F11C3FFB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229A1-B09E-4284-BE8F-DD0D72668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A496-E9D9-49D6-92A2-7D7A34C3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33E9A-0F2A-4B51-B1A4-2573D74F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27808-A057-4174-936E-8A8E1E7E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3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E453-3F33-44D9-BC8F-807183E1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E0DA1-1CA2-49C8-89C0-D2CFF15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3CB9-15F6-4EFB-B665-3D50E03B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D6C9-3A1B-46E3-A2F7-C1F85068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0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FF18-BD36-4E9A-9FE2-52A01FD7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C100D-D732-4C8E-9F09-CED6FD9C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24A8E-5331-4616-B96E-3161662C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0469-FF9C-4F4C-9930-F890528D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F5B0-0740-44A3-BF29-8A50C157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19E3-DB35-4158-B948-CE43597B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7A5E6-AF7D-47DB-84A8-DAEF9A4C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9A6F4-1A62-490E-A030-2DA97DB5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880FF-392B-4C8B-B0BE-005272CA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6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1071-FC08-41C7-AEDE-08F015B7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F133-F99F-4BDD-87FC-545EAAEAB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8D483-9853-4715-ABE9-17B3977A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B6445-E088-4401-BA5E-49D35F81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F0B1C-38E3-4842-B5AE-8109AC5B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FB928-CBEC-4A0C-A0F5-D1D06A5F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4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B9100-B646-480A-8EBE-E870D711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5C9E2-96D9-42C7-8B50-687EBE0C2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1FE4-AB6C-49F5-8916-822C815FD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3701-4626-4803-9705-7C01A8D5294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C7AB-5614-4DED-82A2-281E434C1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55AA-9140-4B97-A7D4-58C798E6C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6E50-9647-42A2-9C4B-E20DF7D0D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FF035-F93C-4F76-B6CD-37BD4876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6" y="269432"/>
            <a:ext cx="10566427" cy="61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8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F7075-FD11-4286-A0E2-E791B2AD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89" y="306190"/>
            <a:ext cx="7215813" cy="62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B3702-63AC-4FA9-A4FF-AE5FF86D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45" y="556821"/>
            <a:ext cx="8389495" cy="59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8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56CF1-955A-4E94-9EF9-7CE1AFCC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08" y="569314"/>
            <a:ext cx="8601154" cy="61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6AF6C-7BC3-4AC7-BC47-3AAA90DC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41" y="235627"/>
            <a:ext cx="7825490" cy="64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7A6F0-B9BF-4304-8FAE-2CFEC533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17" y="123981"/>
            <a:ext cx="6818262" cy="65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FF2D9-6D88-4580-B192-B9199CC4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1845"/>
            <a:ext cx="7195279" cy="3167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5D667D-FBD7-44AB-A583-F843BA38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0" y="3256770"/>
            <a:ext cx="6848475" cy="295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ECBCD-FF3D-42F6-AC26-8141364F9A6F}"/>
              </a:ext>
            </a:extLst>
          </p:cNvPr>
          <p:cNvSpPr txBox="1"/>
          <p:nvPr/>
        </p:nvSpPr>
        <p:spPr>
          <a:xfrm>
            <a:off x="7465102" y="524656"/>
            <a:ext cx="3927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Think about what is happening in these pictures:</a:t>
            </a:r>
          </a:p>
          <a:p>
            <a:r>
              <a:rPr lang="en-GB" sz="2000" i="1" dirty="0"/>
              <a:t>What is </a:t>
            </a:r>
            <a:r>
              <a:rPr lang="en-GB" sz="2000" i="1" dirty="0" err="1"/>
              <a:t>Noi</a:t>
            </a:r>
            <a:r>
              <a:rPr lang="en-GB" sz="2000" i="1" dirty="0"/>
              <a:t> thinking and feeling?</a:t>
            </a:r>
          </a:p>
          <a:p>
            <a:r>
              <a:rPr lang="en-GB" sz="2000" i="1" dirty="0"/>
              <a:t>How does his dad react towards him and the whale? </a:t>
            </a:r>
          </a:p>
        </p:txBody>
      </p:sp>
    </p:spTree>
    <p:extLst>
      <p:ext uri="{BB962C8B-B14F-4D97-AF65-F5344CB8AC3E}">
        <p14:creationId xmlns:p14="http://schemas.microsoft.com/office/powerpoint/2010/main" val="113292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67D079-E0C5-4394-A68E-BFD18ACB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5" y="250305"/>
            <a:ext cx="6162675" cy="2609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DA7C8-2B20-4201-A32D-EB868D868E22}"/>
              </a:ext>
            </a:extLst>
          </p:cNvPr>
          <p:cNvSpPr txBox="1"/>
          <p:nvPr/>
        </p:nvSpPr>
        <p:spPr>
          <a:xfrm>
            <a:off x="7674964" y="479685"/>
            <a:ext cx="3732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How would you describe the sea?</a:t>
            </a:r>
          </a:p>
          <a:p>
            <a:r>
              <a:rPr lang="en-GB" sz="2000" i="1" dirty="0"/>
              <a:t>How are the waves moving? Are they getting wet?</a:t>
            </a:r>
          </a:p>
          <a:p>
            <a:r>
              <a:rPr lang="en-GB" sz="2000" i="1" dirty="0"/>
              <a:t>How do they both feel? Is the Whale happy to be returned to the sea?</a:t>
            </a:r>
          </a:p>
        </p:txBody>
      </p:sp>
    </p:spTree>
    <p:extLst>
      <p:ext uri="{BB962C8B-B14F-4D97-AF65-F5344CB8AC3E}">
        <p14:creationId xmlns:p14="http://schemas.microsoft.com/office/powerpoint/2010/main" val="61168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Kemal</dc:creator>
  <cp:lastModifiedBy>Mrs Kemal</cp:lastModifiedBy>
  <cp:revision>1</cp:revision>
  <dcterms:created xsi:type="dcterms:W3CDTF">2020-12-03T10:26:38Z</dcterms:created>
  <dcterms:modified xsi:type="dcterms:W3CDTF">2020-12-03T10:26:49Z</dcterms:modified>
</cp:coreProperties>
</file>