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AE20C-EA44-45DF-A100-295383C8A381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5EF8-A488-4CD8-84D3-3D1951155D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457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AE20C-EA44-45DF-A100-295383C8A381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5EF8-A488-4CD8-84D3-3D1951155D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6523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AE20C-EA44-45DF-A100-295383C8A381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5EF8-A488-4CD8-84D3-3D1951155D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6628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AE20C-EA44-45DF-A100-295383C8A381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5EF8-A488-4CD8-84D3-3D1951155D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336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AE20C-EA44-45DF-A100-295383C8A381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5EF8-A488-4CD8-84D3-3D1951155D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393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AE20C-EA44-45DF-A100-295383C8A381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5EF8-A488-4CD8-84D3-3D1951155D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0664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AE20C-EA44-45DF-A100-295383C8A381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5EF8-A488-4CD8-84D3-3D1951155D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014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AE20C-EA44-45DF-A100-295383C8A381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5EF8-A488-4CD8-84D3-3D1951155D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431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AE20C-EA44-45DF-A100-295383C8A381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5EF8-A488-4CD8-84D3-3D1951155D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169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AE20C-EA44-45DF-A100-295383C8A381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5EF8-A488-4CD8-84D3-3D1951155D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7799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AE20C-EA44-45DF-A100-295383C8A381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5EF8-A488-4CD8-84D3-3D1951155D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600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AE20C-EA44-45DF-A100-295383C8A381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B5EF8-A488-4CD8-84D3-3D1951155D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9539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93F3A-4BDC-4E41-AFA6-D8D7F46E51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BBE598-3688-411C-8861-E7757C4AB8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132D88E-8562-4B1A-8E6F-F53EF1DD36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2" y="303876"/>
            <a:ext cx="6852288" cy="9298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713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Wise</dc:creator>
  <cp:lastModifiedBy>Mrs Wise</cp:lastModifiedBy>
  <cp:revision>1</cp:revision>
  <dcterms:created xsi:type="dcterms:W3CDTF">2021-01-05T08:17:14Z</dcterms:created>
  <dcterms:modified xsi:type="dcterms:W3CDTF">2021-01-05T08:19:05Z</dcterms:modified>
</cp:coreProperties>
</file>