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4" r:id="rId3"/>
    <p:sldId id="277" r:id="rId4"/>
    <p:sldId id="278" r:id="rId5"/>
    <p:sldId id="279" r:id="rId6"/>
    <p:sldId id="280" r:id="rId7"/>
    <p:sldId id="281" r:id="rId8"/>
    <p:sldId id="27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Md" panose="02000603050000020003" charset="0"/>
      <p:regular r:id="rId16"/>
    </p:embeddedFont>
    <p:embeddedFont>
      <p:font typeface="Sassoon Infant Rg" panose="02000503030000020003" pitchFamily="50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F53333"/>
    <a:srgbClr val="4EBA19"/>
    <a:srgbClr val="5D9532"/>
    <a:srgbClr val="92CE32"/>
    <a:srgbClr val="2898A8"/>
    <a:srgbClr val="80C1EB"/>
    <a:srgbClr val="ACDDFC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02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7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145 ÷ 5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45?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7154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92588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29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5’s are there in 14?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1?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0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049782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9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670 ÷ 5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7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20?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134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73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5’s are there in 17?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6?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0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70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362 ÷ 2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2?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181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2328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16?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3?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608 ÷ 2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0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2288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8?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304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0798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0?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0054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6?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0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642 ÷ 3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38865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3s are there in 12?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214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39719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3’s are there in 4?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208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3s are there in 6?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15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512 ÷ 4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2815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4s are there in 32?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128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0747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4’s are there in 11?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374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4s are there in 5?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74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8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308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Sassoon Infant Md</vt:lpstr>
      <vt:lpstr>Calibri</vt:lpstr>
      <vt:lpstr>Arial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Mrs Singh</cp:lastModifiedBy>
  <cp:revision>124</cp:revision>
  <dcterms:created xsi:type="dcterms:W3CDTF">2014-10-01T16:09:27Z</dcterms:created>
  <dcterms:modified xsi:type="dcterms:W3CDTF">2021-01-12T12:42:19Z</dcterms:modified>
</cp:coreProperties>
</file>