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284" r:id="rId4"/>
    <p:sldId id="285" r:id="rId5"/>
    <p:sldId id="286" r:id="rId6"/>
    <p:sldId id="342" r:id="rId7"/>
    <p:sldId id="343" r:id="rId8"/>
    <p:sldId id="344" r:id="rId9"/>
    <p:sldId id="318" r:id="rId10"/>
    <p:sldId id="319" r:id="rId11"/>
    <p:sldId id="320" r:id="rId12"/>
    <p:sldId id="336" r:id="rId13"/>
    <p:sldId id="337" r:id="rId14"/>
    <p:sldId id="338" r:id="rId15"/>
    <p:sldId id="321" r:id="rId16"/>
    <p:sldId id="322" r:id="rId17"/>
    <p:sldId id="323" r:id="rId18"/>
    <p:sldId id="324" r:id="rId19"/>
    <p:sldId id="325" r:id="rId20"/>
    <p:sldId id="326" r:id="rId21"/>
    <p:sldId id="339" r:id="rId22"/>
    <p:sldId id="340" r:id="rId23"/>
    <p:sldId id="341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45" r:id="rId34"/>
    <p:sldId id="346" r:id="rId35"/>
    <p:sldId id="347" r:id="rId36"/>
    <p:sldId id="271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60"/>
    <a:srgbClr val="ACD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46" autoAdjust="0"/>
    <p:restoredTop sz="94639" autoAdjust="0"/>
  </p:normalViewPr>
  <p:slideViewPr>
    <p:cSldViewPr>
      <p:cViewPr varScale="1">
        <p:scale>
          <a:sx n="56" d="100"/>
          <a:sy n="56" d="100"/>
        </p:scale>
        <p:origin x="21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FAAAF-D032-43EF-AA8A-48DC2E758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CF574-28F9-40DA-97A3-FF9AB8036583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92DDE-A89E-4F31-B1C9-B399311D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986D2-5DA5-4509-ACD0-4FC99B69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C21F3-5116-4B3B-92C9-40A880FDD0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0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7CACE-07C2-4519-A01B-A4DBEF485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E588B-6804-46F6-A8FB-8BA2224C332B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30833-74A6-4C2E-9ACB-99FE49AD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395E7-8F01-4094-A3FB-DB9BD99A4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69E18-B94C-4413-B7DD-7F620F8A3C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30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AD24F-1410-4699-BEE6-2EC3D946F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56D39-EB9F-43DD-BE07-D611F58A4B9F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72D82-C2B7-4D66-BED5-F74A50C3D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3190B-961E-4FF8-AB92-456216A7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4B9D1-EE7D-4C9A-A021-BA678D84C0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3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17A7B-7974-42DE-98AE-91676EA4F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AC584-57FE-4FE2-B4EB-20F044C34ECB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84968-13A7-4938-8345-42F4846AD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25A6C-BBCD-4089-8C26-11F5ADE22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5DD7D-C0F3-47C9-9FC2-54492106C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05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A664-D5B5-41BB-88D6-670F804D9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61531-902D-4F02-BD8A-E7585BE03A13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2EA6D-5183-47B7-9A29-8EFB7F2BF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ACAD3-E72D-4A31-A4C2-CC881E07B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2D643-9E5A-406F-AAC2-C233633498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40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186169F-2517-419D-A53F-D3C69CE4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77349-9CC9-46CC-BD67-3F54E755FB6C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7AB995-D2F2-4934-A761-62130788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8DCE9D-2A59-4E6B-B4EE-84D8DC064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5E57-8792-4F7D-B0B9-EF28C6A5BF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22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7C03BF-C03F-4DEC-AB7C-508AB714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E05F2-14F2-471D-9A94-924C60D84BBD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80443D9-0DB3-4CDB-BD61-22BBCCC8B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2313EB-DD4E-41DE-8B97-954AE56B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02DB8-DE8A-4F75-A8A2-A12D197830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21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7E03018-8052-4D3F-8D53-5E7A9B600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BCCDD-4688-4750-B0D0-CC7095DF4899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B33131-1999-41DE-A926-CAEBB9082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558C9A-2E68-445C-99B5-DE80B868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3550-2163-447B-9967-F46E16D6DC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05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D86D10A-5FB1-422D-B28C-08904D47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54D71-CADC-46E1-92C9-5BCC607BD6F3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88EDC82-72E8-427E-8709-D7EFE2707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EDAE78B-C2F6-43A4-BD1C-38B4AC93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0CDF-EEE7-4EDD-9A9E-D61BD23A8E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15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DE7D2E-D79D-4010-85C0-8073FF9E2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AFC71-3845-46E7-ACF9-34DC0AA8AE8E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5FEA32-4639-4711-8C89-27F44A73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3BCB52-377D-44AB-B5E5-B8137F77D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FBC75-DB26-4A8D-8759-6171F6AB16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60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C5A10B-A68D-4E91-B4A8-8F66CE93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21830-0B94-4FB0-94BC-8143C61C16AA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B690EA-AFE2-4C75-AC1D-5DF9AC157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E0D071-60E3-411A-A2EE-88F4177B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FCFDC-6C79-4FF5-9CAD-E83A12A618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78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C4C0F18-B5A3-415B-9392-7D3DFF081B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F9006B1-E0AD-4717-9446-DE2BC859AC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C07B9-A9AA-4101-B50D-53D86326F0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7F87D7-CBDF-4DDD-AB4D-CE7128B58AEA}" type="datetimeFigureOut">
              <a:rPr lang="en-GB"/>
              <a:pPr>
                <a:defRPr/>
              </a:pPr>
              <a:t>04/01/2022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768A2-9A31-4AD9-BFF5-1C2AC4B4D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2ABFB-E541-45EF-90A8-2A4AE15AA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60F665-570F-4926-B0D3-E45C1CAF9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slide" Target="slide14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slide" Target="slide23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5.png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slide" Target="slide35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slide" Target="slide8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5ABAB6-982B-44CC-A708-6EC1A22BE6CE}"/>
              </a:ext>
            </a:extLst>
          </p:cNvPr>
          <p:cNvSpPr/>
          <p:nvPr/>
        </p:nvSpPr>
        <p:spPr>
          <a:xfrm rot="10800000" flipH="1">
            <a:off x="8388350" y="6040438"/>
            <a:ext cx="504825" cy="57626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B74CA7F2-D3C5-4894-A8A9-19220F4EA572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1267" name="Picture 1">
            <a:extLst>
              <a:ext uri="{FF2B5EF4-FFF2-40B4-BE49-F238E27FC236}">
                <a16:creationId xmlns:a16="http://schemas.microsoft.com/office/drawing/2014/main" id="{915DBA60-CB62-4273-960B-F56663010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14">
            <a:extLst>
              <a:ext uri="{FF2B5EF4-FFF2-40B4-BE49-F238E27FC236}">
                <a16:creationId xmlns:a16="http://schemas.microsoft.com/office/drawing/2014/main" id="{DDD15ABD-A3E1-4621-8D30-98EB3BA80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41E6EF1-9A84-40E2-B21E-CD2EE28E37C4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2291" name="Picture 5">
            <a:extLst>
              <a:ext uri="{FF2B5EF4-FFF2-40B4-BE49-F238E27FC236}">
                <a16:creationId xmlns:a16="http://schemas.microsoft.com/office/drawing/2014/main" id="{FA861E43-BB73-4508-B460-DE50944AA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4">
            <a:extLst>
              <a:ext uri="{FF2B5EF4-FFF2-40B4-BE49-F238E27FC236}">
                <a16:creationId xmlns:a16="http://schemas.microsoft.com/office/drawing/2014/main" id="{F275C6CA-945E-4C07-B06A-A9070BCD96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ECA5A0C3-3CDA-4D6E-837A-102ED32F80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>
            <a:hlinkClick r:id="rId2" action="ppaction://hlinksldjump"/>
            <a:extLst>
              <a:ext uri="{FF2B5EF4-FFF2-40B4-BE49-F238E27FC236}">
                <a16:creationId xmlns:a16="http://schemas.microsoft.com/office/drawing/2014/main" id="{88F4A77B-4D1C-4221-AEC6-FCBFCFAC6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5">
            <a:hlinkClick r:id="rId5" action="ppaction://hlinksldjump"/>
            <a:extLst>
              <a:ext uri="{FF2B5EF4-FFF2-40B4-BE49-F238E27FC236}">
                <a16:creationId xmlns:a16="http://schemas.microsoft.com/office/drawing/2014/main" id="{68B839F1-305C-4A6F-8D94-19C8FD4D11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4">
            <a:extLst>
              <a:ext uri="{FF2B5EF4-FFF2-40B4-BE49-F238E27FC236}">
                <a16:creationId xmlns:a16="http://schemas.microsoft.com/office/drawing/2014/main" id="{E689944E-3DA1-46B7-A78A-FDD6AF94290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">
            <a:extLst>
              <a:ext uri="{FF2B5EF4-FFF2-40B4-BE49-F238E27FC236}">
                <a16:creationId xmlns:a16="http://schemas.microsoft.com/office/drawing/2014/main" id="{AA2FEE29-D5D7-4D9B-9924-B958874E0C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49275"/>
            <a:ext cx="8328025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96DCB58-91F9-485D-8CB0-AD206417137F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4339" name="Picture 1">
            <a:extLst>
              <a:ext uri="{FF2B5EF4-FFF2-40B4-BE49-F238E27FC236}">
                <a16:creationId xmlns:a16="http://schemas.microsoft.com/office/drawing/2014/main" id="{A84FB783-6C52-441E-839F-9DB3807A9E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14">
            <a:extLst>
              <a:ext uri="{FF2B5EF4-FFF2-40B4-BE49-F238E27FC236}">
                <a16:creationId xmlns:a16="http://schemas.microsoft.com/office/drawing/2014/main" id="{B9EBCE06-245E-4A82-846D-C9EB178BC3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458AFBB-3DCB-4409-8A11-CC8BBE0E5F1B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5363" name="Picture 5">
            <a:extLst>
              <a:ext uri="{FF2B5EF4-FFF2-40B4-BE49-F238E27FC236}">
                <a16:creationId xmlns:a16="http://schemas.microsoft.com/office/drawing/2014/main" id="{0DDA1F35-D70A-4E38-B40D-88DFEBC22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14">
            <a:extLst>
              <a:ext uri="{FF2B5EF4-FFF2-40B4-BE49-F238E27FC236}">
                <a16:creationId xmlns:a16="http://schemas.microsoft.com/office/drawing/2014/main" id="{4F5222ED-7BC6-4EBE-B8F1-B1B0A31AC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28A0691A-F762-4B28-9065-7C66D1E679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FAD9989-520A-4B88-B65F-EA7A70263E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669C831-DAFC-40F3-A37D-4C03607882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>
            <a:extLst>
              <a:ext uri="{FF2B5EF4-FFF2-40B4-BE49-F238E27FC236}">
                <a16:creationId xmlns:a16="http://schemas.microsoft.com/office/drawing/2014/main" id="{A034327B-AEAD-418C-87B5-18EB0BBFB3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75" y="333375"/>
            <a:ext cx="95472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4">
            <a:extLst>
              <a:ext uri="{FF2B5EF4-FFF2-40B4-BE49-F238E27FC236}">
                <a16:creationId xmlns:a16="http://schemas.microsoft.com/office/drawing/2014/main" id="{882C37B9-8317-4A7E-A774-71EB2B6270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4DFC6BA-8ED1-4295-BCBA-5A421105457F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7411" name="Picture 1">
            <a:extLst>
              <a:ext uri="{FF2B5EF4-FFF2-40B4-BE49-F238E27FC236}">
                <a16:creationId xmlns:a16="http://schemas.microsoft.com/office/drawing/2014/main" id="{0DA0C941-8FB6-4E36-9A8C-230DFBEAA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14">
            <a:extLst>
              <a:ext uri="{FF2B5EF4-FFF2-40B4-BE49-F238E27FC236}">
                <a16:creationId xmlns:a16="http://schemas.microsoft.com/office/drawing/2014/main" id="{2C57BFF3-7794-419A-82B7-77B021D6D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86DC43E-6929-47C9-B570-7255AA563656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8435" name="Picture 5">
            <a:extLst>
              <a:ext uri="{FF2B5EF4-FFF2-40B4-BE49-F238E27FC236}">
                <a16:creationId xmlns:a16="http://schemas.microsoft.com/office/drawing/2014/main" id="{ABC2B84A-D97B-4C69-B47B-9F8138B393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14">
            <a:extLst>
              <a:ext uri="{FF2B5EF4-FFF2-40B4-BE49-F238E27FC236}">
                <a16:creationId xmlns:a16="http://schemas.microsoft.com/office/drawing/2014/main" id="{FDC13A62-AB8D-4BF5-8C36-724980193F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7646C7E-5C08-49DE-961F-4925C76BE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36E73D8-1B5C-4F3B-A136-4092027099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5">
            <a:hlinkClick r:id="rId4" action="ppaction://hlinksldjump"/>
            <a:extLst>
              <a:ext uri="{FF2B5EF4-FFF2-40B4-BE49-F238E27FC236}">
                <a16:creationId xmlns:a16="http://schemas.microsoft.com/office/drawing/2014/main" id="{F6ED7F40-F27A-4E96-ABB1-EB49AF97DD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>
            <a:extLst>
              <a:ext uri="{FF2B5EF4-FFF2-40B4-BE49-F238E27FC236}">
                <a16:creationId xmlns:a16="http://schemas.microsoft.com/office/drawing/2014/main" id="{2B4FC008-9407-42C4-A69C-639C0ADCD3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75" y="404813"/>
            <a:ext cx="95472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14">
            <a:extLst>
              <a:ext uri="{FF2B5EF4-FFF2-40B4-BE49-F238E27FC236}">
                <a16:creationId xmlns:a16="http://schemas.microsoft.com/office/drawing/2014/main" id="{4AD9FFFF-8138-49DA-9554-4BF3C78B70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EB82F24-5A36-4539-B941-ADFD0367F24F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BCD35315-B535-4459-B809-FA65074BC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14">
            <a:extLst>
              <a:ext uri="{FF2B5EF4-FFF2-40B4-BE49-F238E27FC236}">
                <a16:creationId xmlns:a16="http://schemas.microsoft.com/office/drawing/2014/main" id="{EED8C25F-163F-4E97-9F07-58611BF204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B09602B-1602-4AAC-A6B6-7E3EABB36760}"/>
              </a:ext>
            </a:extLst>
          </p:cNvPr>
          <p:cNvSpPr/>
          <p:nvPr/>
        </p:nvSpPr>
        <p:spPr>
          <a:xfrm>
            <a:off x="827088" y="2205038"/>
            <a:ext cx="7129462" cy="2160587"/>
          </a:xfrm>
          <a:prstGeom prst="rect">
            <a:avLst/>
          </a:prstGeom>
          <a:solidFill>
            <a:srgbClr val="FFB2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5562323-499C-4DAB-9505-AD34F8E18DF7}"/>
              </a:ext>
            </a:extLst>
          </p:cNvPr>
          <p:cNvSpPr/>
          <p:nvPr/>
        </p:nvSpPr>
        <p:spPr>
          <a:xfrm rot="10800000" flipH="1">
            <a:off x="8388350" y="6040438"/>
            <a:ext cx="504825" cy="57626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3076" name="Picture 1">
            <a:extLst>
              <a:ext uri="{FF2B5EF4-FFF2-40B4-BE49-F238E27FC236}">
                <a16:creationId xmlns:a16="http://schemas.microsoft.com/office/drawing/2014/main" id="{9D8ED2D1-511C-4E20-892A-E1CFCE345E9A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13" y="5516563"/>
            <a:ext cx="6381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2">
            <a:extLst>
              <a:ext uri="{FF2B5EF4-FFF2-40B4-BE49-F238E27FC236}">
                <a16:creationId xmlns:a16="http://schemas.microsoft.com/office/drawing/2014/main" id="{BFE4E5A2-E307-4AEF-B071-7C70D2E6D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28838"/>
            <a:ext cx="9144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800">
                <a:latin typeface="Sassoon Infant Md" pitchFamily="50" charset="0"/>
              </a:rPr>
              <a:t>Full Stops, Exclamation </a:t>
            </a:r>
            <a:br>
              <a:rPr lang="en-GB" altLang="en-US" sz="4800">
                <a:latin typeface="Sassoon Infant Md" pitchFamily="50" charset="0"/>
              </a:rPr>
            </a:br>
            <a:r>
              <a:rPr lang="en-GB" altLang="en-US" sz="4800">
                <a:latin typeface="Sassoon Infant Md" pitchFamily="50" charset="0"/>
              </a:rPr>
              <a:t>Marks and Question Marks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800">
                <a:latin typeface="Sassoon Infant Md" pitchFamily="50" charset="0"/>
              </a:rPr>
              <a:t>Punctuation Quiz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2FEAE5D-D4F7-4D5F-82E4-C7398023AC10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1507" name="Picture 5">
            <a:extLst>
              <a:ext uri="{FF2B5EF4-FFF2-40B4-BE49-F238E27FC236}">
                <a16:creationId xmlns:a16="http://schemas.microsoft.com/office/drawing/2014/main" id="{CC6A3B85-32AD-4B46-B71D-36D56BD6A2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4">
            <a:extLst>
              <a:ext uri="{FF2B5EF4-FFF2-40B4-BE49-F238E27FC236}">
                <a16:creationId xmlns:a16="http://schemas.microsoft.com/office/drawing/2014/main" id="{8A1CE13E-ED13-4CCE-803A-485739F97C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A376BCFE-546E-46F5-B1CE-B046EB3ADE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>
            <a:hlinkClick r:id="rId2" action="ppaction://hlinksldjump"/>
            <a:extLst>
              <a:ext uri="{FF2B5EF4-FFF2-40B4-BE49-F238E27FC236}">
                <a16:creationId xmlns:a16="http://schemas.microsoft.com/office/drawing/2014/main" id="{A9B2A281-F820-4A6E-8C97-CBABD38C7F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5">
            <a:hlinkClick r:id="rId5" action="ppaction://hlinksldjump"/>
            <a:extLst>
              <a:ext uri="{FF2B5EF4-FFF2-40B4-BE49-F238E27FC236}">
                <a16:creationId xmlns:a16="http://schemas.microsoft.com/office/drawing/2014/main" id="{2359A477-80E1-4810-857F-4164648E65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14">
            <a:extLst>
              <a:ext uri="{FF2B5EF4-FFF2-40B4-BE49-F238E27FC236}">
                <a16:creationId xmlns:a16="http://schemas.microsoft.com/office/drawing/2014/main" id="{13086D31-ADFF-44CA-8E7E-F45DB8732C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1">
            <a:extLst>
              <a:ext uri="{FF2B5EF4-FFF2-40B4-BE49-F238E27FC236}">
                <a16:creationId xmlns:a16="http://schemas.microsoft.com/office/drawing/2014/main" id="{E0B67461-5DA2-4107-B68D-60BF9FD3EA5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476250"/>
            <a:ext cx="8328025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17FFF69-FEC7-4858-895E-A3B1C33D2D02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3555" name="Picture 1">
            <a:extLst>
              <a:ext uri="{FF2B5EF4-FFF2-40B4-BE49-F238E27FC236}">
                <a16:creationId xmlns:a16="http://schemas.microsoft.com/office/drawing/2014/main" id="{C17CC519-29D5-47E2-9B2E-D9C05EB08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14">
            <a:extLst>
              <a:ext uri="{FF2B5EF4-FFF2-40B4-BE49-F238E27FC236}">
                <a16:creationId xmlns:a16="http://schemas.microsoft.com/office/drawing/2014/main" id="{E858F75E-85BE-44CC-88AB-6A9F266F0B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1405D99-93CF-4754-B026-8CD27D85DDEE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4579" name="Picture 5">
            <a:extLst>
              <a:ext uri="{FF2B5EF4-FFF2-40B4-BE49-F238E27FC236}">
                <a16:creationId xmlns:a16="http://schemas.microsoft.com/office/drawing/2014/main" id="{5934B4BC-11A2-4A0F-AE9D-D5D3EBC86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14">
            <a:extLst>
              <a:ext uri="{FF2B5EF4-FFF2-40B4-BE49-F238E27FC236}">
                <a16:creationId xmlns:a16="http://schemas.microsoft.com/office/drawing/2014/main" id="{2DE7113C-FE7E-472E-ABC0-6974879360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61F24E3-866A-4AE4-B791-EF1968CC4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18D668-959A-4E3B-98BA-76A37A784E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5">
            <a:hlinkClick r:id="rId4" action="ppaction://hlinksldjump"/>
            <a:extLst>
              <a:ext uri="{FF2B5EF4-FFF2-40B4-BE49-F238E27FC236}">
                <a16:creationId xmlns:a16="http://schemas.microsoft.com/office/drawing/2014/main" id="{9DA22C35-06E3-4BCF-9EFF-598B67E989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4">
            <a:extLst>
              <a:ext uri="{FF2B5EF4-FFF2-40B4-BE49-F238E27FC236}">
                <a16:creationId xmlns:a16="http://schemas.microsoft.com/office/drawing/2014/main" id="{A8C83101-3CDF-4247-8E6B-9ED6D5C2F8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75" y="476250"/>
            <a:ext cx="95472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14">
            <a:extLst>
              <a:ext uri="{FF2B5EF4-FFF2-40B4-BE49-F238E27FC236}">
                <a16:creationId xmlns:a16="http://schemas.microsoft.com/office/drawing/2014/main" id="{CDE277F9-AF52-4D40-97C1-761FC90CCC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6DB5BD1E-9C89-473E-A1B1-B3DE189F5EFF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6627" name="Picture 1">
            <a:extLst>
              <a:ext uri="{FF2B5EF4-FFF2-40B4-BE49-F238E27FC236}">
                <a16:creationId xmlns:a16="http://schemas.microsoft.com/office/drawing/2014/main" id="{C0D459D7-99BA-4356-B719-758E2D7FC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14">
            <a:extLst>
              <a:ext uri="{FF2B5EF4-FFF2-40B4-BE49-F238E27FC236}">
                <a16:creationId xmlns:a16="http://schemas.microsoft.com/office/drawing/2014/main" id="{A3BB8C32-8FFB-4C39-822A-4086031B4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E7FACF8-082C-478B-B460-617527C58167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7651" name="Picture 5">
            <a:extLst>
              <a:ext uri="{FF2B5EF4-FFF2-40B4-BE49-F238E27FC236}">
                <a16:creationId xmlns:a16="http://schemas.microsoft.com/office/drawing/2014/main" id="{B0C250AF-A391-40AD-A80E-4EFBA626B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14">
            <a:extLst>
              <a:ext uri="{FF2B5EF4-FFF2-40B4-BE49-F238E27FC236}">
                <a16:creationId xmlns:a16="http://schemas.microsoft.com/office/drawing/2014/main" id="{3C38B45B-7141-4834-B1F6-433B0633A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20DA18B-CB1B-4814-9693-323F14C73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>
            <a:hlinkClick r:id="rId3" action="ppaction://hlinksldjump"/>
            <a:extLst>
              <a:ext uri="{FF2B5EF4-FFF2-40B4-BE49-F238E27FC236}">
                <a16:creationId xmlns:a16="http://schemas.microsoft.com/office/drawing/2014/main" id="{36711B27-D102-4314-9A12-D4385459ED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D112406-53EF-4959-BFBE-42F2EA8CC5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4">
            <a:extLst>
              <a:ext uri="{FF2B5EF4-FFF2-40B4-BE49-F238E27FC236}">
                <a16:creationId xmlns:a16="http://schemas.microsoft.com/office/drawing/2014/main" id="{9092B5FB-0471-4E94-A2F4-4B621C0F41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549275"/>
            <a:ext cx="9547226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14">
            <a:extLst>
              <a:ext uri="{FF2B5EF4-FFF2-40B4-BE49-F238E27FC236}">
                <a16:creationId xmlns:a16="http://schemas.microsoft.com/office/drawing/2014/main" id="{C48702BF-DBAD-4EE1-9AA3-219F124A32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24676C8-8C1E-4ED1-96AC-202FF69B707E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29699" name="Picture 1">
            <a:extLst>
              <a:ext uri="{FF2B5EF4-FFF2-40B4-BE49-F238E27FC236}">
                <a16:creationId xmlns:a16="http://schemas.microsoft.com/office/drawing/2014/main" id="{1E94CAB8-7D65-4A14-9C75-8DFF924FDB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14">
            <a:extLst>
              <a:ext uri="{FF2B5EF4-FFF2-40B4-BE49-F238E27FC236}">
                <a16:creationId xmlns:a16="http://schemas.microsoft.com/office/drawing/2014/main" id="{3B6FF3B1-BC08-4B96-9BE3-4B69EFB10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3C5926C-02FD-4EC2-B853-BF0AE4BBF118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30723" name="Picture 5">
            <a:extLst>
              <a:ext uri="{FF2B5EF4-FFF2-40B4-BE49-F238E27FC236}">
                <a16:creationId xmlns:a16="http://schemas.microsoft.com/office/drawing/2014/main" id="{3E58C596-5492-4798-8C48-3FE924160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14">
            <a:extLst>
              <a:ext uri="{FF2B5EF4-FFF2-40B4-BE49-F238E27FC236}">
                <a16:creationId xmlns:a16="http://schemas.microsoft.com/office/drawing/2014/main" id="{28CAAEA5-2DDB-4727-9686-A62787BF44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54961D1D-E999-4749-A607-3C53AC1D82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64BCAC7-0061-4F61-B08C-5D0A1246F1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2EAC372-A34C-4E49-AD75-348089EDC5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>
            <a:extLst>
              <a:ext uri="{FF2B5EF4-FFF2-40B4-BE49-F238E27FC236}">
                <a16:creationId xmlns:a16="http://schemas.microsoft.com/office/drawing/2014/main" id="{130C9F44-9B94-4F12-904A-FBB04D841A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549275"/>
            <a:ext cx="9547226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4">
            <a:extLst>
              <a:ext uri="{FF2B5EF4-FFF2-40B4-BE49-F238E27FC236}">
                <a16:creationId xmlns:a16="http://schemas.microsoft.com/office/drawing/2014/main" id="{AB2CC4FA-DE8A-4F98-B317-3E6A66BDF6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669088"/>
            <a:ext cx="585788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1643A2A-E273-4BAD-B7E1-084B5597EB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>
            <a:hlinkClick r:id="rId3" action="ppaction://hlinksldjump"/>
            <a:extLst>
              <a:ext uri="{FF2B5EF4-FFF2-40B4-BE49-F238E27FC236}">
                <a16:creationId xmlns:a16="http://schemas.microsoft.com/office/drawing/2014/main" id="{E993E872-4FF0-4C0B-99D1-E8804F7E25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E60C796-4751-4CA1-9845-82067B0AC5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4">
            <a:extLst>
              <a:ext uri="{FF2B5EF4-FFF2-40B4-BE49-F238E27FC236}">
                <a16:creationId xmlns:a16="http://schemas.microsoft.com/office/drawing/2014/main" id="{D880B15B-2D8C-465E-A804-433436BFB8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549275"/>
            <a:ext cx="9547226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14">
            <a:extLst>
              <a:ext uri="{FF2B5EF4-FFF2-40B4-BE49-F238E27FC236}">
                <a16:creationId xmlns:a16="http://schemas.microsoft.com/office/drawing/2014/main" id="{3A6A6A3E-F27A-4F01-AF84-C105E70654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E31CAD7-DF8F-4ED4-88FA-C59F04110014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32771" name="Picture 1">
            <a:extLst>
              <a:ext uri="{FF2B5EF4-FFF2-40B4-BE49-F238E27FC236}">
                <a16:creationId xmlns:a16="http://schemas.microsoft.com/office/drawing/2014/main" id="{EAE902C8-5244-459C-8070-972A8E37F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14">
            <a:extLst>
              <a:ext uri="{FF2B5EF4-FFF2-40B4-BE49-F238E27FC236}">
                <a16:creationId xmlns:a16="http://schemas.microsoft.com/office/drawing/2014/main" id="{01EDCD63-311B-4753-8927-AE0DD51F5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8938137-E4E6-4E74-9DAD-84E163B9CD1C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33795" name="Picture 5">
            <a:extLst>
              <a:ext uri="{FF2B5EF4-FFF2-40B4-BE49-F238E27FC236}">
                <a16:creationId xmlns:a16="http://schemas.microsoft.com/office/drawing/2014/main" id="{0014C997-5CD7-4773-B06E-F2C16FAE2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14">
            <a:extLst>
              <a:ext uri="{FF2B5EF4-FFF2-40B4-BE49-F238E27FC236}">
                <a16:creationId xmlns:a16="http://schemas.microsoft.com/office/drawing/2014/main" id="{74AC265C-D67D-4FE0-964E-955EAADF2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88F70350-B197-4D0F-870C-FA20ADA28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3">
            <a:hlinkClick r:id="rId2" action="ppaction://hlinksldjump"/>
            <a:extLst>
              <a:ext uri="{FF2B5EF4-FFF2-40B4-BE49-F238E27FC236}">
                <a16:creationId xmlns:a16="http://schemas.microsoft.com/office/drawing/2014/main" id="{348C62EB-04C1-4688-A3DA-388717BD77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>
            <a:hlinkClick r:id="rId5" action="ppaction://hlinksldjump"/>
            <a:extLst>
              <a:ext uri="{FF2B5EF4-FFF2-40B4-BE49-F238E27FC236}">
                <a16:creationId xmlns:a16="http://schemas.microsoft.com/office/drawing/2014/main" id="{CDD8F8D8-FC9B-48A0-BE69-926E271999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14">
            <a:extLst>
              <a:ext uri="{FF2B5EF4-FFF2-40B4-BE49-F238E27FC236}">
                <a16:creationId xmlns:a16="http://schemas.microsoft.com/office/drawing/2014/main" id="{A3FA03D3-38A4-4D1E-9EEF-07B4E782F1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1">
            <a:extLst>
              <a:ext uri="{FF2B5EF4-FFF2-40B4-BE49-F238E27FC236}">
                <a16:creationId xmlns:a16="http://schemas.microsoft.com/office/drawing/2014/main" id="{E4EA7C6B-069D-46C6-801A-11D4ED1192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404813"/>
            <a:ext cx="8328025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65DBFAB-C164-4C8B-96AD-567565D77FC3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35843" name="Picture 1">
            <a:extLst>
              <a:ext uri="{FF2B5EF4-FFF2-40B4-BE49-F238E27FC236}">
                <a16:creationId xmlns:a16="http://schemas.microsoft.com/office/drawing/2014/main" id="{5D7F41E8-B594-4288-AD83-2EABC1AC4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14">
            <a:extLst>
              <a:ext uri="{FF2B5EF4-FFF2-40B4-BE49-F238E27FC236}">
                <a16:creationId xmlns:a16="http://schemas.microsoft.com/office/drawing/2014/main" id="{664B3FC2-E6E2-4D8C-B946-BB6635E4C0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923E049-A0F5-4331-B5E4-27FEBE4BAEE4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36867" name="Picture 5">
            <a:extLst>
              <a:ext uri="{FF2B5EF4-FFF2-40B4-BE49-F238E27FC236}">
                <a16:creationId xmlns:a16="http://schemas.microsoft.com/office/drawing/2014/main" id="{0E7C9B95-4E60-4DE7-A31E-91251BF816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14">
            <a:extLst>
              <a:ext uri="{FF2B5EF4-FFF2-40B4-BE49-F238E27FC236}">
                <a16:creationId xmlns:a16="http://schemas.microsoft.com/office/drawing/2014/main" id="{6F053D9F-4B8A-4D52-BFF1-F78F3982A2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14">
            <a:extLst>
              <a:ext uri="{FF2B5EF4-FFF2-40B4-BE49-F238E27FC236}">
                <a16:creationId xmlns:a16="http://schemas.microsoft.com/office/drawing/2014/main" id="{13B4043D-4D93-4D53-9B24-9694CEDAB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84DFE15-40D3-4A7B-886D-5421B37DBF6E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123" name="Picture 1">
            <a:extLst>
              <a:ext uri="{FF2B5EF4-FFF2-40B4-BE49-F238E27FC236}">
                <a16:creationId xmlns:a16="http://schemas.microsoft.com/office/drawing/2014/main" id="{A89B9EB2-F4A5-40E7-9F19-E6EDA3959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4">
            <a:extLst>
              <a:ext uri="{FF2B5EF4-FFF2-40B4-BE49-F238E27FC236}">
                <a16:creationId xmlns:a16="http://schemas.microsoft.com/office/drawing/2014/main" id="{E0E3EDE7-12C4-4CD4-B557-355A9BF8A7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8C41797-FF87-4E16-B76F-8CD284FE13FA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6147" name="Picture 5">
            <a:extLst>
              <a:ext uri="{FF2B5EF4-FFF2-40B4-BE49-F238E27FC236}">
                <a16:creationId xmlns:a16="http://schemas.microsoft.com/office/drawing/2014/main" id="{76429E28-4EB8-424A-B9AD-576B78929A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4">
            <a:extLst>
              <a:ext uri="{FF2B5EF4-FFF2-40B4-BE49-F238E27FC236}">
                <a16:creationId xmlns:a16="http://schemas.microsoft.com/office/drawing/2014/main" id="{3CABFFEC-EDAA-4116-AA19-B73656E9E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hlinkClick r:id="rId2" action="ppaction://hlinksldjump"/>
            <a:extLst>
              <a:ext uri="{FF2B5EF4-FFF2-40B4-BE49-F238E27FC236}">
                <a16:creationId xmlns:a16="http://schemas.microsoft.com/office/drawing/2014/main" id="{8703C8AD-66F9-42F2-9759-C0D4F3A250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>
            <a:hlinkClick r:id="rId2" action="ppaction://hlinksldjump"/>
            <a:extLst>
              <a:ext uri="{FF2B5EF4-FFF2-40B4-BE49-F238E27FC236}">
                <a16:creationId xmlns:a16="http://schemas.microsoft.com/office/drawing/2014/main" id="{D77D6783-0CB3-4F0D-97DA-E95514186C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>
            <a:hlinkClick r:id="rId5" action="ppaction://hlinksldjump"/>
            <a:extLst>
              <a:ext uri="{FF2B5EF4-FFF2-40B4-BE49-F238E27FC236}">
                <a16:creationId xmlns:a16="http://schemas.microsoft.com/office/drawing/2014/main" id="{357C61DE-8708-4275-A656-EDBD8FAA84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4">
            <a:extLst>
              <a:ext uri="{FF2B5EF4-FFF2-40B4-BE49-F238E27FC236}">
                <a16:creationId xmlns:a16="http://schemas.microsoft.com/office/drawing/2014/main" id="{597F178E-BDFD-4065-968B-ADC1A17E0B4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669088"/>
            <a:ext cx="585788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">
            <a:extLst>
              <a:ext uri="{FF2B5EF4-FFF2-40B4-BE49-F238E27FC236}">
                <a16:creationId xmlns:a16="http://schemas.microsoft.com/office/drawing/2014/main" id="{FCACA11A-0A16-46CD-97FB-01D5F67E82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476250"/>
            <a:ext cx="8328025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2C7D8DF-CBEC-4881-A726-1861C60DF96A}"/>
              </a:ext>
            </a:extLst>
          </p:cNvPr>
          <p:cNvSpPr/>
          <p:nvPr/>
        </p:nvSpPr>
        <p:spPr>
          <a:xfrm rot="10800000">
            <a:off x="7524750" y="5661025"/>
            <a:ext cx="720725" cy="576263"/>
          </a:xfrm>
          <a:prstGeom prst="rightArrow">
            <a:avLst/>
          </a:prstGeom>
          <a:solidFill>
            <a:srgbClr val="D43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8195" name="Picture 1">
            <a:extLst>
              <a:ext uri="{FF2B5EF4-FFF2-40B4-BE49-F238E27FC236}">
                <a16:creationId xmlns:a16="http://schemas.microsoft.com/office/drawing/2014/main" id="{01B9860C-AF98-4C77-85FA-7A873997F8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4">
            <a:extLst>
              <a:ext uri="{FF2B5EF4-FFF2-40B4-BE49-F238E27FC236}">
                <a16:creationId xmlns:a16="http://schemas.microsoft.com/office/drawing/2014/main" id="{676612E8-CB72-41C3-89DF-33500C4CEF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A592D0-A050-46F6-9407-40379C6887C6}"/>
              </a:ext>
            </a:extLst>
          </p:cNvPr>
          <p:cNvSpPr/>
          <p:nvPr/>
        </p:nvSpPr>
        <p:spPr>
          <a:xfrm>
            <a:off x="7451725" y="5229225"/>
            <a:ext cx="649288" cy="576263"/>
          </a:xfrm>
          <a:prstGeom prst="rightArrow">
            <a:avLst/>
          </a:prstGeom>
          <a:solidFill>
            <a:srgbClr val="356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9219" name="Picture 5">
            <a:extLst>
              <a:ext uri="{FF2B5EF4-FFF2-40B4-BE49-F238E27FC236}">
                <a16:creationId xmlns:a16="http://schemas.microsoft.com/office/drawing/2014/main" id="{9FD41B90-7C60-47B4-83CD-0D2F2FD21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5041900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14">
            <a:extLst>
              <a:ext uri="{FF2B5EF4-FFF2-40B4-BE49-F238E27FC236}">
                <a16:creationId xmlns:a16="http://schemas.microsoft.com/office/drawing/2014/main" id="{5A4C249F-BC46-4883-85EB-77414AE57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B91F2B1-B378-4BA7-82C8-D30B4EF92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8" y="5084763"/>
            <a:ext cx="1700212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>
            <a:hlinkClick r:id="rId3" action="ppaction://hlinksldjump"/>
            <a:extLst>
              <a:ext uri="{FF2B5EF4-FFF2-40B4-BE49-F238E27FC236}">
                <a16:creationId xmlns:a16="http://schemas.microsoft.com/office/drawing/2014/main" id="{13D64E03-3DBF-4CB6-9CAD-20016FCB55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167313"/>
            <a:ext cx="1700212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0447AED-B186-4066-818D-FED314C356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167313"/>
            <a:ext cx="1701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>
            <a:extLst>
              <a:ext uri="{FF2B5EF4-FFF2-40B4-BE49-F238E27FC236}">
                <a16:creationId xmlns:a16="http://schemas.microsoft.com/office/drawing/2014/main" id="{5ADF069F-C602-4847-B4A6-75D1E2FFAB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476250"/>
            <a:ext cx="9547226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4">
            <a:extLst>
              <a:ext uri="{FF2B5EF4-FFF2-40B4-BE49-F238E27FC236}">
                <a16:creationId xmlns:a16="http://schemas.microsoft.com/office/drawing/2014/main" id="{59919661-6C24-4AFF-A1BD-650D2B7845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</TotalTime>
  <Words>11</Words>
  <Application>Microsoft Office PowerPoint</Application>
  <PresentationFormat>On-screen Show (4:3)</PresentationFormat>
  <Paragraphs>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Calibri</vt:lpstr>
      <vt:lpstr>Arial</vt:lpstr>
      <vt:lpstr>Sassoon Infant Md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Mrs Coulson</cp:lastModifiedBy>
  <cp:revision>354</cp:revision>
  <dcterms:created xsi:type="dcterms:W3CDTF">2012-11-21T10:26:22Z</dcterms:created>
  <dcterms:modified xsi:type="dcterms:W3CDTF">2022-01-04T21:09:01Z</dcterms:modified>
</cp:coreProperties>
</file>