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63" r:id="rId6"/>
    <p:sldId id="271" r:id="rId7"/>
    <p:sldId id="272" r:id="rId8"/>
    <p:sldId id="281" r:id="rId9"/>
    <p:sldId id="283" r:id="rId10"/>
    <p:sldId id="265" r:id="rId11"/>
    <p:sldId id="273" r:id="rId12"/>
    <p:sldId id="275" r:id="rId13"/>
    <p:sldId id="274" r:id="rId14"/>
    <p:sldId id="279" r:id="rId15"/>
    <p:sldId id="277" r:id="rId16"/>
    <p:sldId id="276" r:id="rId17"/>
    <p:sldId id="267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5B119A7-ECF8-4552-AD72-1E064F5063B1}" v="6" dt="2026-09-03T14:22:56.88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121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7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tie Sarjeant" userId="5641691e-3e91-4dba-bcf8-07eb839195a7" providerId="ADAL" clId="{290650E7-C7A0-43AF-A81E-9194E8B493F3}"/>
    <pc:docChg chg="undo custSel addSld delSld modSld sldOrd">
      <pc:chgData name="Katie Sarjeant" userId="5641691e-3e91-4dba-bcf8-07eb839195a7" providerId="ADAL" clId="{290650E7-C7A0-43AF-A81E-9194E8B493F3}" dt="2026-09-03T14:27:30.757" v="655" actId="403"/>
      <pc:docMkLst>
        <pc:docMk/>
      </pc:docMkLst>
      <pc:sldChg chg="modSp mod">
        <pc:chgData name="Katie Sarjeant" userId="5641691e-3e91-4dba-bcf8-07eb839195a7" providerId="ADAL" clId="{290650E7-C7A0-43AF-A81E-9194E8B493F3}" dt="2026-09-03T14:13:35.964" v="71" actId="1076"/>
        <pc:sldMkLst>
          <pc:docMk/>
          <pc:sldMk cId="115002403" sldId="256"/>
        </pc:sldMkLst>
        <pc:spChg chg="mod">
          <ac:chgData name="Katie Sarjeant" userId="5641691e-3e91-4dba-bcf8-07eb839195a7" providerId="ADAL" clId="{290650E7-C7A0-43AF-A81E-9194E8B493F3}" dt="2026-09-03T14:13:35.964" v="71" actId="1076"/>
          <ac:spMkLst>
            <pc:docMk/>
            <pc:sldMk cId="115002403" sldId="256"/>
            <ac:spMk id="2" creationId="{C85E9E76-A119-E3FA-1231-3D556B988D47}"/>
          </ac:spMkLst>
        </pc:spChg>
      </pc:sldChg>
      <pc:sldChg chg="addSp delSp modSp mod">
        <pc:chgData name="Katie Sarjeant" userId="5641691e-3e91-4dba-bcf8-07eb839195a7" providerId="ADAL" clId="{290650E7-C7A0-43AF-A81E-9194E8B493F3}" dt="2026-09-03T14:26:40.780" v="644" actId="1076"/>
        <pc:sldMkLst>
          <pc:docMk/>
          <pc:sldMk cId="3606822154" sldId="263"/>
        </pc:sldMkLst>
        <pc:spChg chg="mod">
          <ac:chgData name="Katie Sarjeant" userId="5641691e-3e91-4dba-bcf8-07eb839195a7" providerId="ADAL" clId="{290650E7-C7A0-43AF-A81E-9194E8B493F3}" dt="2026-09-03T14:13:44.978" v="75" actId="1076"/>
          <ac:spMkLst>
            <pc:docMk/>
            <pc:sldMk cId="3606822154" sldId="263"/>
            <ac:spMk id="2" creationId="{18D7D0BE-A6C5-41FF-9611-E25DF5B2885A}"/>
          </ac:spMkLst>
        </pc:spChg>
        <pc:grpChg chg="del mod">
          <ac:chgData name="Katie Sarjeant" userId="5641691e-3e91-4dba-bcf8-07eb839195a7" providerId="ADAL" clId="{290650E7-C7A0-43AF-A81E-9194E8B493F3}" dt="2026-09-03T14:11:51.510" v="20" actId="478"/>
          <ac:grpSpMkLst>
            <pc:docMk/>
            <pc:sldMk cId="3606822154" sldId="263"/>
            <ac:grpSpMk id="8" creationId="{8B2F223B-2BB8-B1D4-6BE5-5525401C21F1}"/>
          </ac:grpSpMkLst>
        </pc:grpChg>
        <pc:picChg chg="del">
          <ac:chgData name="Katie Sarjeant" userId="5641691e-3e91-4dba-bcf8-07eb839195a7" providerId="ADAL" clId="{290650E7-C7A0-43AF-A81E-9194E8B493F3}" dt="2026-09-03T14:11:21.548" v="12" actId="478"/>
          <ac:picMkLst>
            <pc:docMk/>
            <pc:sldMk cId="3606822154" sldId="263"/>
            <ac:picMk id="3" creationId="{8F139B50-AB64-7863-3B74-B248FA41B75B}"/>
          </ac:picMkLst>
        </pc:picChg>
        <pc:picChg chg="del topLvl">
          <ac:chgData name="Katie Sarjeant" userId="5641691e-3e91-4dba-bcf8-07eb839195a7" providerId="ADAL" clId="{290650E7-C7A0-43AF-A81E-9194E8B493F3}" dt="2026-09-03T14:11:51.510" v="20" actId="478"/>
          <ac:picMkLst>
            <pc:docMk/>
            <pc:sldMk cId="3606822154" sldId="263"/>
            <ac:picMk id="4" creationId="{F31F0A32-F5A1-55D8-4CDA-CA212ADC5569}"/>
          </ac:picMkLst>
        </pc:picChg>
        <pc:picChg chg="del">
          <ac:chgData name="Katie Sarjeant" userId="5641691e-3e91-4dba-bcf8-07eb839195a7" providerId="ADAL" clId="{290650E7-C7A0-43AF-A81E-9194E8B493F3}" dt="2026-09-03T14:11:07.795" v="11" actId="478"/>
          <ac:picMkLst>
            <pc:docMk/>
            <pc:sldMk cId="3606822154" sldId="263"/>
            <ac:picMk id="5" creationId="{D5742B7F-8B3B-7342-D004-0F42E3CF8F45}"/>
          </ac:picMkLst>
        </pc:picChg>
        <pc:picChg chg="mod topLvl">
          <ac:chgData name="Katie Sarjeant" userId="5641691e-3e91-4dba-bcf8-07eb839195a7" providerId="ADAL" clId="{290650E7-C7A0-43AF-A81E-9194E8B493F3}" dt="2026-09-03T14:11:55.791" v="22" actId="1076"/>
          <ac:picMkLst>
            <pc:docMk/>
            <pc:sldMk cId="3606822154" sldId="263"/>
            <ac:picMk id="6" creationId="{426A8025-7F6F-F1DC-BA4E-BB61D468463A}"/>
          </ac:picMkLst>
        </pc:picChg>
        <pc:picChg chg="del">
          <ac:chgData name="Katie Sarjeant" userId="5641691e-3e91-4dba-bcf8-07eb839195a7" providerId="ADAL" clId="{290650E7-C7A0-43AF-A81E-9194E8B493F3}" dt="2026-09-03T14:11:00.943" v="8" actId="478"/>
          <ac:picMkLst>
            <pc:docMk/>
            <pc:sldMk cId="3606822154" sldId="263"/>
            <ac:picMk id="7" creationId="{4778B6FF-C474-34CB-BA1B-3E2D0F9CB8AD}"/>
          </ac:picMkLst>
        </pc:picChg>
        <pc:picChg chg="add mod">
          <ac:chgData name="Katie Sarjeant" userId="5641691e-3e91-4dba-bcf8-07eb839195a7" providerId="ADAL" clId="{290650E7-C7A0-43AF-A81E-9194E8B493F3}" dt="2026-09-03T14:11:57.607" v="23" actId="1076"/>
          <ac:picMkLst>
            <pc:docMk/>
            <pc:sldMk cId="3606822154" sldId="263"/>
            <ac:picMk id="10" creationId="{AFC38213-0423-BD52-0035-F0DC62502D9B}"/>
          </ac:picMkLst>
        </pc:picChg>
        <pc:picChg chg="add mod">
          <ac:chgData name="Katie Sarjeant" userId="5641691e-3e91-4dba-bcf8-07eb839195a7" providerId="ADAL" clId="{290650E7-C7A0-43AF-A81E-9194E8B493F3}" dt="2026-09-03T14:26:40.381" v="643" actId="1076"/>
          <ac:picMkLst>
            <pc:docMk/>
            <pc:sldMk cId="3606822154" sldId="263"/>
            <ac:picMk id="12" creationId="{3031C97E-EDB3-3989-4DF5-876916F066F7}"/>
          </ac:picMkLst>
        </pc:picChg>
        <pc:picChg chg="add mod">
          <ac:chgData name="Katie Sarjeant" userId="5641691e-3e91-4dba-bcf8-07eb839195a7" providerId="ADAL" clId="{290650E7-C7A0-43AF-A81E-9194E8B493F3}" dt="2026-09-03T14:26:40.780" v="644" actId="1076"/>
          <ac:picMkLst>
            <pc:docMk/>
            <pc:sldMk cId="3606822154" sldId="263"/>
            <ac:picMk id="14" creationId="{0EC42B00-6891-BF46-6ABF-179CFF4D829A}"/>
          </ac:picMkLst>
        </pc:picChg>
        <pc:picChg chg="add mod">
          <ac:chgData name="Katie Sarjeant" userId="5641691e-3e91-4dba-bcf8-07eb839195a7" providerId="ADAL" clId="{290650E7-C7A0-43AF-A81E-9194E8B493F3}" dt="2026-09-03T14:12:40.037" v="27" actId="14100"/>
          <ac:picMkLst>
            <pc:docMk/>
            <pc:sldMk cId="3606822154" sldId="263"/>
            <ac:picMk id="16" creationId="{E15A1B21-7DE5-A044-427F-CC064AB05454}"/>
          </ac:picMkLst>
        </pc:picChg>
      </pc:sldChg>
      <pc:sldChg chg="modSp mod">
        <pc:chgData name="Katie Sarjeant" userId="5641691e-3e91-4dba-bcf8-07eb839195a7" providerId="ADAL" clId="{290650E7-C7A0-43AF-A81E-9194E8B493F3}" dt="2026-09-03T14:18:10.856" v="184" actId="20577"/>
        <pc:sldMkLst>
          <pc:docMk/>
          <pc:sldMk cId="2037948542" sldId="265"/>
        </pc:sldMkLst>
        <pc:spChg chg="mod">
          <ac:chgData name="Katie Sarjeant" userId="5641691e-3e91-4dba-bcf8-07eb839195a7" providerId="ADAL" clId="{290650E7-C7A0-43AF-A81E-9194E8B493F3}" dt="2026-09-03T14:18:10.856" v="184" actId="20577"/>
          <ac:spMkLst>
            <pc:docMk/>
            <pc:sldMk cId="2037948542" sldId="265"/>
            <ac:spMk id="2" creationId="{550E8AED-9FE6-489A-92AB-89EA576AF8BF}"/>
          </ac:spMkLst>
        </pc:spChg>
        <pc:picChg chg="mod">
          <ac:chgData name="Katie Sarjeant" userId="5641691e-3e91-4dba-bcf8-07eb839195a7" providerId="ADAL" clId="{290650E7-C7A0-43AF-A81E-9194E8B493F3}" dt="2026-09-03T14:14:48.812" v="89" actId="1076"/>
          <ac:picMkLst>
            <pc:docMk/>
            <pc:sldMk cId="2037948542" sldId="265"/>
            <ac:picMk id="3" creationId="{00000000-0000-0000-0000-000000000000}"/>
          </ac:picMkLst>
        </pc:picChg>
        <pc:picChg chg="mod">
          <ac:chgData name="Katie Sarjeant" userId="5641691e-3e91-4dba-bcf8-07eb839195a7" providerId="ADAL" clId="{290650E7-C7A0-43AF-A81E-9194E8B493F3}" dt="2026-09-03T14:14:45.170" v="86" actId="1076"/>
          <ac:picMkLst>
            <pc:docMk/>
            <pc:sldMk cId="2037948542" sldId="265"/>
            <ac:picMk id="1026" creationId="{00000000-0000-0000-0000-000000000000}"/>
          </ac:picMkLst>
        </pc:picChg>
        <pc:picChg chg="mod">
          <ac:chgData name="Katie Sarjeant" userId="5641691e-3e91-4dba-bcf8-07eb839195a7" providerId="ADAL" clId="{290650E7-C7A0-43AF-A81E-9194E8B493F3}" dt="2026-09-03T14:14:50.636" v="90" actId="1076"/>
          <ac:picMkLst>
            <pc:docMk/>
            <pc:sldMk cId="2037948542" sldId="265"/>
            <ac:picMk id="1028" creationId="{00000000-0000-0000-0000-000000000000}"/>
          </ac:picMkLst>
        </pc:picChg>
      </pc:sldChg>
      <pc:sldChg chg="modSp mod">
        <pc:chgData name="Katie Sarjeant" userId="5641691e-3e91-4dba-bcf8-07eb839195a7" providerId="ADAL" clId="{290650E7-C7A0-43AF-A81E-9194E8B493F3}" dt="2026-09-03T14:27:30.757" v="655" actId="403"/>
        <pc:sldMkLst>
          <pc:docMk/>
          <pc:sldMk cId="2579671310" sldId="267"/>
        </pc:sldMkLst>
        <pc:spChg chg="mod">
          <ac:chgData name="Katie Sarjeant" userId="5641691e-3e91-4dba-bcf8-07eb839195a7" providerId="ADAL" clId="{290650E7-C7A0-43AF-A81E-9194E8B493F3}" dt="2026-09-03T14:27:30.757" v="655" actId="403"/>
          <ac:spMkLst>
            <pc:docMk/>
            <pc:sldMk cId="2579671310" sldId="267"/>
            <ac:spMk id="2" creationId="{DC77DE17-0DF2-4568-8C97-95F1B00E51A0}"/>
          </ac:spMkLst>
        </pc:spChg>
      </pc:sldChg>
      <pc:sldChg chg="del">
        <pc:chgData name="Katie Sarjeant" userId="5641691e-3e91-4dba-bcf8-07eb839195a7" providerId="ADAL" clId="{290650E7-C7A0-43AF-A81E-9194E8B493F3}" dt="2026-09-03T14:25:26.220" v="578" actId="47"/>
        <pc:sldMkLst>
          <pc:docMk/>
          <pc:sldMk cId="3045168846" sldId="268"/>
        </pc:sldMkLst>
      </pc:sldChg>
      <pc:sldChg chg="modSp mod">
        <pc:chgData name="Katie Sarjeant" userId="5641691e-3e91-4dba-bcf8-07eb839195a7" providerId="ADAL" clId="{290650E7-C7A0-43AF-A81E-9194E8B493F3}" dt="2026-09-03T14:13:51.639" v="77" actId="404"/>
        <pc:sldMkLst>
          <pc:docMk/>
          <pc:sldMk cId="2567162974" sldId="271"/>
        </pc:sldMkLst>
        <pc:spChg chg="mod">
          <ac:chgData name="Katie Sarjeant" userId="5641691e-3e91-4dba-bcf8-07eb839195a7" providerId="ADAL" clId="{290650E7-C7A0-43AF-A81E-9194E8B493F3}" dt="2026-09-03T14:13:51.639" v="77" actId="404"/>
          <ac:spMkLst>
            <pc:docMk/>
            <pc:sldMk cId="2567162974" sldId="271"/>
            <ac:spMk id="2" creationId="{00000000-0000-0000-0000-000000000000}"/>
          </ac:spMkLst>
        </pc:spChg>
      </pc:sldChg>
      <pc:sldChg chg="modSp mod">
        <pc:chgData name="Katie Sarjeant" userId="5641691e-3e91-4dba-bcf8-07eb839195a7" providerId="ADAL" clId="{290650E7-C7A0-43AF-A81E-9194E8B493F3}" dt="2026-09-03T14:23:48.171" v="552" actId="20577"/>
        <pc:sldMkLst>
          <pc:docMk/>
          <pc:sldMk cId="950532741" sldId="272"/>
        </pc:sldMkLst>
        <pc:spChg chg="mod">
          <ac:chgData name="Katie Sarjeant" userId="5641691e-3e91-4dba-bcf8-07eb839195a7" providerId="ADAL" clId="{290650E7-C7A0-43AF-A81E-9194E8B493F3}" dt="2026-09-03T14:23:48.171" v="552" actId="20577"/>
          <ac:spMkLst>
            <pc:docMk/>
            <pc:sldMk cId="950532741" sldId="272"/>
            <ac:spMk id="2" creationId="{00000000-0000-0000-0000-000000000000}"/>
          </ac:spMkLst>
        </pc:spChg>
      </pc:sldChg>
      <pc:sldChg chg="modSp mod">
        <pc:chgData name="Katie Sarjeant" userId="5641691e-3e91-4dba-bcf8-07eb839195a7" providerId="ADAL" clId="{290650E7-C7A0-43AF-A81E-9194E8B493F3}" dt="2026-09-03T14:27:15.642" v="650" actId="403"/>
        <pc:sldMkLst>
          <pc:docMk/>
          <pc:sldMk cId="1540835214" sldId="276"/>
        </pc:sldMkLst>
        <pc:spChg chg="mod">
          <ac:chgData name="Katie Sarjeant" userId="5641691e-3e91-4dba-bcf8-07eb839195a7" providerId="ADAL" clId="{290650E7-C7A0-43AF-A81E-9194E8B493F3}" dt="2026-09-03T14:27:15.642" v="650" actId="403"/>
          <ac:spMkLst>
            <pc:docMk/>
            <pc:sldMk cId="1540835214" sldId="276"/>
            <ac:spMk id="2" creationId="{DC77DE17-0DF2-4568-8C97-95F1B00E51A0}"/>
          </ac:spMkLst>
        </pc:spChg>
      </pc:sldChg>
      <pc:sldChg chg="modSp mod">
        <pc:chgData name="Katie Sarjeant" userId="5641691e-3e91-4dba-bcf8-07eb839195a7" providerId="ADAL" clId="{290650E7-C7A0-43AF-A81E-9194E8B493F3}" dt="2026-09-03T14:26:59.938" v="645" actId="20577"/>
        <pc:sldMkLst>
          <pc:docMk/>
          <pc:sldMk cId="404673144" sldId="277"/>
        </pc:sldMkLst>
        <pc:spChg chg="mod">
          <ac:chgData name="Katie Sarjeant" userId="5641691e-3e91-4dba-bcf8-07eb839195a7" providerId="ADAL" clId="{290650E7-C7A0-43AF-A81E-9194E8B493F3}" dt="2026-09-03T14:26:59.938" v="645" actId="20577"/>
          <ac:spMkLst>
            <pc:docMk/>
            <pc:sldMk cId="404673144" sldId="277"/>
            <ac:spMk id="2" creationId="{7C2F1439-BA9E-C8A9-5EAF-0A783699E231}"/>
          </ac:spMkLst>
        </pc:spChg>
      </pc:sldChg>
      <pc:sldChg chg="modSp del mod">
        <pc:chgData name="Katie Sarjeant" userId="5641691e-3e91-4dba-bcf8-07eb839195a7" providerId="ADAL" clId="{290650E7-C7A0-43AF-A81E-9194E8B493F3}" dt="2026-09-03T14:25:19.075" v="577" actId="47"/>
        <pc:sldMkLst>
          <pc:docMk/>
          <pc:sldMk cId="2426302167" sldId="278"/>
        </pc:sldMkLst>
        <pc:spChg chg="mod">
          <ac:chgData name="Katie Sarjeant" userId="5641691e-3e91-4dba-bcf8-07eb839195a7" providerId="ADAL" clId="{290650E7-C7A0-43AF-A81E-9194E8B493F3}" dt="2026-09-03T14:25:09.705" v="576" actId="5793"/>
          <ac:spMkLst>
            <pc:docMk/>
            <pc:sldMk cId="2426302167" sldId="278"/>
            <ac:spMk id="2" creationId="{326ABC57-69FD-EEAE-5080-DC7BF21D927C}"/>
          </ac:spMkLst>
        </pc:spChg>
      </pc:sldChg>
      <pc:sldChg chg="modSp mod">
        <pc:chgData name="Katie Sarjeant" userId="5641691e-3e91-4dba-bcf8-07eb839195a7" providerId="ADAL" clId="{290650E7-C7A0-43AF-A81E-9194E8B493F3}" dt="2026-09-03T14:24:47.970" v="568" actId="2711"/>
        <pc:sldMkLst>
          <pc:docMk/>
          <pc:sldMk cId="3799084867" sldId="279"/>
        </pc:sldMkLst>
        <pc:spChg chg="mod">
          <ac:chgData name="Katie Sarjeant" userId="5641691e-3e91-4dba-bcf8-07eb839195a7" providerId="ADAL" clId="{290650E7-C7A0-43AF-A81E-9194E8B493F3}" dt="2026-09-03T14:24:47.970" v="568" actId="2711"/>
          <ac:spMkLst>
            <pc:docMk/>
            <pc:sldMk cId="3799084867" sldId="279"/>
            <ac:spMk id="2" creationId="{242E6EB8-FCAD-1012-2F35-38C9962AD51B}"/>
          </ac:spMkLst>
        </pc:spChg>
      </pc:sldChg>
      <pc:sldChg chg="new del">
        <pc:chgData name="Katie Sarjeant" userId="5641691e-3e91-4dba-bcf8-07eb839195a7" providerId="ADAL" clId="{290650E7-C7A0-43AF-A81E-9194E8B493F3}" dt="2026-09-03T14:16:21.708" v="96" actId="47"/>
        <pc:sldMkLst>
          <pc:docMk/>
          <pc:sldMk cId="3198573518" sldId="280"/>
        </pc:sldMkLst>
      </pc:sldChg>
      <pc:sldChg chg="modSp add mod">
        <pc:chgData name="Katie Sarjeant" userId="5641691e-3e91-4dba-bcf8-07eb839195a7" providerId="ADAL" clId="{290650E7-C7A0-43AF-A81E-9194E8B493F3}" dt="2026-09-03T14:23:05.130" v="542" actId="20577"/>
        <pc:sldMkLst>
          <pc:docMk/>
          <pc:sldMk cId="2529781759" sldId="281"/>
        </pc:sldMkLst>
        <pc:spChg chg="mod">
          <ac:chgData name="Katie Sarjeant" userId="5641691e-3e91-4dba-bcf8-07eb839195a7" providerId="ADAL" clId="{290650E7-C7A0-43AF-A81E-9194E8B493F3}" dt="2026-09-03T14:23:05.130" v="542" actId="20577"/>
          <ac:spMkLst>
            <pc:docMk/>
            <pc:sldMk cId="2529781759" sldId="281"/>
            <ac:spMk id="2" creationId="{BF0B1524-5D26-1B1A-A025-617205BCBE05}"/>
          </ac:spMkLst>
        </pc:spChg>
      </pc:sldChg>
      <pc:sldChg chg="new del">
        <pc:chgData name="Katie Sarjeant" userId="5641691e-3e91-4dba-bcf8-07eb839195a7" providerId="ADAL" clId="{290650E7-C7A0-43AF-A81E-9194E8B493F3}" dt="2026-09-03T14:21:26.872" v="281" actId="47"/>
        <pc:sldMkLst>
          <pc:docMk/>
          <pc:sldMk cId="629359561" sldId="282"/>
        </pc:sldMkLst>
      </pc:sldChg>
      <pc:sldChg chg="modSp add del mod ord">
        <pc:chgData name="Katie Sarjeant" userId="5641691e-3e91-4dba-bcf8-07eb839195a7" providerId="ADAL" clId="{290650E7-C7A0-43AF-A81E-9194E8B493F3}" dt="2026-09-03T14:26:32.186" v="640" actId="1035"/>
        <pc:sldMkLst>
          <pc:docMk/>
          <pc:sldMk cId="1838491587" sldId="283"/>
        </pc:sldMkLst>
        <pc:spChg chg="mod">
          <ac:chgData name="Katie Sarjeant" userId="5641691e-3e91-4dba-bcf8-07eb839195a7" providerId="ADAL" clId="{290650E7-C7A0-43AF-A81E-9194E8B493F3}" dt="2026-09-03T14:26:32.186" v="640" actId="1035"/>
          <ac:spMkLst>
            <pc:docMk/>
            <pc:sldMk cId="1838491587" sldId="283"/>
            <ac:spMk id="2" creationId="{A18B500A-91AC-DB6D-FA45-126338D23031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96BD8D-216C-4A76-A8C0-9CD9C59195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C79CE47-69EE-4546-9079-D54079A00A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23C02A-888B-4AE1-A3E7-BBD0F12E05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30639-A19A-40C4-B6AC-78BB2F49E389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489835-6E74-4713-BE1E-1706C4F68D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53AE58-5CCC-475B-9CBF-3971D8E09F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896F1-6C8F-4DD2-8383-32404D4377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69691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A0BF87-E573-4E4C-8B02-9B76B258DF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09793AD-1B91-44E7-9B62-4212214860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85E234-AF75-4C23-BAF2-E7F385B212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30639-A19A-40C4-B6AC-78BB2F49E389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82CF5B-6A02-4AD1-825F-5F48E200B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79CD1A-D5E4-4459-9BA4-0B3A98B9BB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896F1-6C8F-4DD2-8383-32404D4377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8143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47E275A-A26F-4A73-BAF1-4F1147DE96A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ADD3EB8-E6F4-4050-BE19-26DCEB6DE4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111779-F86D-404A-9D70-84C6A95677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30639-A19A-40C4-B6AC-78BB2F49E389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DA56AA-5FB0-49D9-8F3E-9371573F96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7CD295-7338-4B23-A092-7141CF486E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896F1-6C8F-4DD2-8383-32404D4377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93132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79806B-0C43-4B7E-9DDB-315BE51803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56B68E-7B9C-4309-A799-182CB23B92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7CC2AA-2577-4EF5-95A9-A258BF67C9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30639-A19A-40C4-B6AC-78BB2F49E389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720BB7-700D-4CE9-B50D-C41E593CBC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A15A2A-A3B0-47D4-BBDC-789FF8D5FD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896F1-6C8F-4DD2-8383-32404D4377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29934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4F7BE9-AFEB-4877-89A5-6E7C1ECC70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CD84C7-FD07-44FB-BF72-01FACDCEE1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B48C14-2486-4502-8E14-1D27263329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30639-A19A-40C4-B6AC-78BB2F49E389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4E1F6E-1711-4F72-A07C-AB2395AE38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69A5BA-3444-4D64-96C4-AC2417D59A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896F1-6C8F-4DD2-8383-32404D4377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84918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477623-89A6-49BC-B620-2D4F3AB9F2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F8FB34-DC81-4EB4-9178-E6172FF1E40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D9E3791-BE3A-4C87-82F8-1573F8434B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B395C9-8F3A-4841-A7DF-F79768EE8E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30639-A19A-40C4-B6AC-78BB2F49E389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7F701A7-9DAC-48B5-9D78-A02CC1C6ED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948AAF-FA62-4DB2-90F4-924D691403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896F1-6C8F-4DD2-8383-32404D4377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81473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4AF40B-06B3-4E6C-BE79-A9723C9B61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F79228-C1EE-4561-92AC-7EA1B45E87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5016DB-8999-4FAE-BF4A-028AA0B50F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FADB7CA-771B-424B-ADAC-CDBFE6CA5F9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FD1DAEC-D784-4269-95BE-E0F4D08F70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595D9B-307D-44AD-A826-EA7784B02E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30639-A19A-40C4-B6AC-78BB2F49E389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ECD4DD6-BD2C-44DF-B979-97173C6B9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2D2CAF8-E4AF-4329-B2C5-15BCA6003D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896F1-6C8F-4DD2-8383-32404D4377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7080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5754BA-B706-4CFA-836B-B7B5035CB2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39B6F4A-4F0B-457D-B27F-5196D3C12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30639-A19A-40C4-B6AC-78BB2F49E389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AF03F72-77A5-4C66-B515-F499F2089E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EE87BCE-B534-4B8F-9D1D-FA9EFC2904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896F1-6C8F-4DD2-8383-32404D4377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9847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B0AC9B9-5661-4524-97C5-94A8D2E47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30639-A19A-40C4-B6AC-78BB2F49E389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3B47EBA-BE1E-40E1-AE88-D249B47DAE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997D45-855A-4C6F-9DF6-1FFA7C5EB0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896F1-6C8F-4DD2-8383-32404D4377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2390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E1B23D-8C18-494C-98D7-C8FCD10C67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23D91F-A3C5-4206-854C-9C8AC89F84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0ECFED0-9078-485E-8531-7814F9E204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FBBB402-7469-4DB5-AD20-79A207253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30639-A19A-40C4-B6AC-78BB2F49E389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19A9B4-4771-4E46-8289-59FF63B14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E88B32-7BC8-47F4-9D00-E7F49C1BD4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896F1-6C8F-4DD2-8383-32404D4377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88014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A7CB84-1D92-4340-BA07-7F9682210C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594838F-A81E-42F7-8EBF-0B000D9EA3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A3415BF-6444-462B-8675-EA662CAA29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418F6A-5A2B-405F-AAE8-C52B5D5EFA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30639-A19A-40C4-B6AC-78BB2F49E389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43562C-178B-4DFB-BF55-8C459361B9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C2713BA-01A4-4CCD-A538-1F7DEC364A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896F1-6C8F-4DD2-8383-32404D4377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5691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05E7FA4-024D-4022-9A37-08031E1F82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ECC7AF-0C29-4D4C-83CB-74ABA47C97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F5E6C9-6580-44E9-8BEC-30F9EAEAAE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B30639-A19A-40C4-B6AC-78BB2F49E389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1357DA-E4E7-417B-B2D5-97F82836829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A77100-960E-4EC6-9E98-CC334E1D35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5896F1-6C8F-4DD2-8383-32404D4377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92509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tmp"/><Relationship Id="rId3" Type="http://schemas.openxmlformats.org/officeDocument/2006/relationships/image" Target="../media/image16.tmp"/><Relationship Id="rId7" Type="http://schemas.openxmlformats.org/officeDocument/2006/relationships/image" Target="../media/image20.tmp"/><Relationship Id="rId2" Type="http://schemas.openxmlformats.org/officeDocument/2006/relationships/image" Target="../media/image15.tmp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tmp"/><Relationship Id="rId5" Type="http://schemas.openxmlformats.org/officeDocument/2006/relationships/image" Target="../media/image18.tmp"/><Relationship Id="rId4" Type="http://schemas.openxmlformats.org/officeDocument/2006/relationships/image" Target="../media/image17.tmp"/><Relationship Id="rId9" Type="http://schemas.openxmlformats.org/officeDocument/2006/relationships/image" Target="../media/image22.tmp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tmp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tmp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5E9E76-A119-E3FA-1231-3D556B988D47}"/>
              </a:ext>
            </a:extLst>
          </p:cNvPr>
          <p:cNvSpPr txBox="1"/>
          <p:nvPr/>
        </p:nvSpPr>
        <p:spPr>
          <a:xfrm>
            <a:off x="1692215" y="1494810"/>
            <a:ext cx="934240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dirty="0">
                <a:latin typeface="OpenDyslexic 3" pitchFamily="2" charset="0"/>
              </a:rPr>
              <a:t>Welcome to Year 6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8DEA060-77F3-925A-FF61-40411ABF5D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39240" y="4227728"/>
            <a:ext cx="2113520" cy="210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0024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50E8AED-9FE6-489A-92AB-89EA576AF8BF}"/>
              </a:ext>
            </a:extLst>
          </p:cNvPr>
          <p:cNvSpPr txBox="1"/>
          <p:nvPr/>
        </p:nvSpPr>
        <p:spPr>
          <a:xfrm>
            <a:off x="1634985" y="2758948"/>
            <a:ext cx="7816108" cy="13696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rgbClr val="FF0000"/>
                </a:solidFill>
                <a:latin typeface="Candara" panose="020E0502030303020204" pitchFamily="34" charset="0"/>
              </a:rPr>
              <a:t>France</a:t>
            </a:r>
          </a:p>
          <a:p>
            <a:endParaRPr lang="en-US" sz="100" dirty="0">
              <a:latin typeface="Candara" panose="020E0502030303020204" pitchFamily="34" charset="0"/>
            </a:endParaRPr>
          </a:p>
          <a:p>
            <a:pPr algn="ctr"/>
            <a:r>
              <a:rPr lang="en-GB" sz="2800" b="1" dirty="0">
                <a:latin typeface="Candara" panose="020E0502030303020204" pitchFamily="34" charset="0"/>
              </a:rPr>
              <a:t>Days out…</a:t>
            </a:r>
          </a:p>
        </p:txBody>
      </p:sp>
      <p:pic>
        <p:nvPicPr>
          <p:cNvPr id="4" name="Picture 3" descr="A group of people on a military vehicle&#10;&#10;AI-generated content may be incorrect.">
            <a:extLst>
              <a:ext uri="{FF2B5EF4-FFF2-40B4-BE49-F238E27FC236}">
                <a16:creationId xmlns:a16="http://schemas.microsoft.com/office/drawing/2014/main" id="{46584438-D0EF-2D6E-91E6-555F68BD63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97" t="23432" r="30009" b="22934"/>
          <a:stretch>
            <a:fillRect/>
          </a:stretch>
        </p:blipFill>
        <p:spPr>
          <a:xfrm>
            <a:off x="7717766" y="74080"/>
            <a:ext cx="4264956" cy="2530175"/>
          </a:xfrm>
          <a:prstGeom prst="rect">
            <a:avLst/>
          </a:prstGeom>
        </p:spPr>
      </p:pic>
      <p:pic>
        <p:nvPicPr>
          <p:cNvPr id="11" name="Picture 10" descr="A person walking in a cemetery&#10;&#10;AI-generated content may be incorrect.">
            <a:extLst>
              <a:ext uri="{FF2B5EF4-FFF2-40B4-BE49-F238E27FC236}">
                <a16:creationId xmlns:a16="http://schemas.microsoft.com/office/drawing/2014/main" id="{C287FAA5-8316-EEFA-F67F-C0B3819990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643" y="4574909"/>
            <a:ext cx="2595186" cy="2184837"/>
          </a:xfrm>
          <a:prstGeom prst="rect">
            <a:avLst/>
          </a:prstGeom>
        </p:spPr>
      </p:pic>
      <p:pic>
        <p:nvPicPr>
          <p:cNvPr id="14" name="Picture 13" descr="A group of people standing in a line&#10;&#10;AI-generated content may be incorrect.">
            <a:extLst>
              <a:ext uri="{FF2B5EF4-FFF2-40B4-BE49-F238E27FC236}">
                <a16:creationId xmlns:a16="http://schemas.microsoft.com/office/drawing/2014/main" id="{A1D1178F-6E3D-7D11-1DC7-27F12696FC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278" y="152553"/>
            <a:ext cx="5992483" cy="2457266"/>
          </a:xfrm>
          <a:prstGeom prst="rect">
            <a:avLst/>
          </a:prstGeom>
        </p:spPr>
      </p:pic>
      <p:pic>
        <p:nvPicPr>
          <p:cNvPr id="16" name="Picture 15" descr="A group of people posing for a photo&#10;&#10;AI-generated content may be incorrect.">
            <a:extLst>
              <a:ext uri="{FF2B5EF4-FFF2-40B4-BE49-F238E27FC236}">
                <a16:creationId xmlns:a16="http://schemas.microsoft.com/office/drawing/2014/main" id="{BDBBD339-D3CB-F3E3-36E2-290549DADDA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2975" y="4603770"/>
            <a:ext cx="3888067" cy="2155976"/>
          </a:xfrm>
          <a:prstGeom prst="rect">
            <a:avLst/>
          </a:prstGeom>
        </p:spPr>
      </p:pic>
      <p:pic>
        <p:nvPicPr>
          <p:cNvPr id="18" name="Picture 17" descr="A group of girls in a car&#10;&#10;AI-generated content may be incorrect.">
            <a:extLst>
              <a:ext uri="{FF2B5EF4-FFF2-40B4-BE49-F238E27FC236}">
                <a16:creationId xmlns:a16="http://schemas.microsoft.com/office/drawing/2014/main" id="{00358891-15DE-4415-E01F-D463787821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8594" y="4603770"/>
            <a:ext cx="2846520" cy="2155976"/>
          </a:xfrm>
          <a:prstGeom prst="rect">
            <a:avLst/>
          </a:prstGeom>
        </p:spPr>
      </p:pic>
      <p:pic>
        <p:nvPicPr>
          <p:cNvPr id="20" name="Picture 19" descr="A group of boys posing for a picture&#10;&#10;AI-generated content may be incorrect.">
            <a:extLst>
              <a:ext uri="{FF2B5EF4-FFF2-40B4-BE49-F238E27FC236}">
                <a16:creationId xmlns:a16="http://schemas.microsoft.com/office/drawing/2014/main" id="{A5EEB7CD-0F5A-42DC-0B18-BC0521144C7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3146" y="2781571"/>
            <a:ext cx="2129576" cy="1644883"/>
          </a:xfrm>
          <a:prstGeom prst="rect">
            <a:avLst/>
          </a:prstGeom>
        </p:spPr>
      </p:pic>
      <p:pic>
        <p:nvPicPr>
          <p:cNvPr id="22" name="Picture 21" descr="A group of people standing in front of a large aquarium&#10;&#10;AI-generated content may be incorrect.">
            <a:extLst>
              <a:ext uri="{FF2B5EF4-FFF2-40B4-BE49-F238E27FC236}">
                <a16:creationId xmlns:a16="http://schemas.microsoft.com/office/drawing/2014/main" id="{12151ACE-834A-C30E-BB50-84AC9770F38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0381" y="4591683"/>
            <a:ext cx="2135042" cy="2180149"/>
          </a:xfrm>
          <a:prstGeom prst="rect">
            <a:avLst/>
          </a:prstGeom>
        </p:spPr>
      </p:pic>
      <p:pic>
        <p:nvPicPr>
          <p:cNvPr id="24" name="Picture 23" descr="People on a ride&#10;&#10;AI-generated content may be incorrect.">
            <a:extLst>
              <a:ext uri="{FF2B5EF4-FFF2-40B4-BE49-F238E27FC236}">
                <a16:creationId xmlns:a16="http://schemas.microsoft.com/office/drawing/2014/main" id="{7E646D7A-1FEC-88D4-AE9B-35F1BF1640D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257" y="2781571"/>
            <a:ext cx="1665939" cy="1620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21886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86151F-D199-BB5B-F945-CE65185918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42E6EB8-FCAD-1012-2F35-38C9962AD51B}"/>
              </a:ext>
            </a:extLst>
          </p:cNvPr>
          <p:cNvSpPr txBox="1"/>
          <p:nvPr/>
        </p:nvSpPr>
        <p:spPr>
          <a:xfrm>
            <a:off x="586596" y="175970"/>
            <a:ext cx="11222966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  <a:latin typeface="OpenDyslexic 3" pitchFamily="2" charset="0"/>
              </a:rPr>
              <a:t>Trackers/Air Tags</a:t>
            </a:r>
          </a:p>
          <a:p>
            <a:endParaRPr lang="en-US" sz="5400" b="1" dirty="0">
              <a:latin typeface="OpenDyslexic 3" pitchFamily="2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>
                <a:latin typeface="OpenDyslexic 3" pitchFamily="2" charset="0"/>
              </a:rPr>
              <a:t>Tags fine in class but not on trips/residentials.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4000" dirty="0">
              <a:latin typeface="OpenDyslexic 3" pitchFamily="2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>
                <a:latin typeface="OpenDyslexic 3" pitchFamily="2" charset="0"/>
              </a:rPr>
              <a:t>Suitcases will need to be brought in the Friday before the trip so that they can be scanned.</a:t>
            </a:r>
          </a:p>
        </p:txBody>
      </p:sp>
    </p:spTree>
    <p:extLst>
      <p:ext uri="{BB962C8B-B14F-4D97-AF65-F5344CB8AC3E}">
        <p14:creationId xmlns:p14="http://schemas.microsoft.com/office/powerpoint/2010/main" val="37990848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C2F1439-BA9E-C8A9-5EAF-0A783699E231}"/>
              </a:ext>
            </a:extLst>
          </p:cNvPr>
          <p:cNvSpPr txBox="1"/>
          <p:nvPr/>
        </p:nvSpPr>
        <p:spPr>
          <a:xfrm>
            <a:off x="1141928" y="1150756"/>
            <a:ext cx="990814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  <a:latin typeface="OpenDyslexic 3" pitchFamily="2" charset="0"/>
              </a:rPr>
              <a:t>Year Books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OpenDyslexic 3" pitchFamily="2" charset="0"/>
              </a:rPr>
              <a:t>Photos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OpenDyslexic 3" pitchFamily="2" charset="0"/>
              </a:rPr>
              <a:t>PTA Rep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latin typeface="OpenDyslexic 3" pitchFamily="2" charset="0"/>
            </a:endParaRPr>
          </a:p>
          <a:p>
            <a:r>
              <a:rPr lang="en-US" sz="4800" b="1" dirty="0">
                <a:solidFill>
                  <a:srgbClr val="FF0000"/>
                </a:solidFill>
                <a:latin typeface="OpenDyslexic 3" pitchFamily="2" charset="0"/>
              </a:rPr>
              <a:t>Reps needed</a:t>
            </a:r>
            <a:endParaRPr lang="en-US" sz="4800" dirty="0">
              <a:latin typeface="OpenDyslexic 3" pitchFamily="2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OpenDyslexic 3" pitchFamily="2" charset="0"/>
              </a:rPr>
              <a:t>Year Group Rep</a:t>
            </a:r>
          </a:p>
        </p:txBody>
      </p:sp>
    </p:spTree>
    <p:extLst>
      <p:ext uri="{BB962C8B-B14F-4D97-AF65-F5344CB8AC3E}">
        <p14:creationId xmlns:p14="http://schemas.microsoft.com/office/powerpoint/2010/main" val="4046731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C77DE17-0DF2-4568-8C97-95F1B00E51A0}"/>
              </a:ext>
            </a:extLst>
          </p:cNvPr>
          <p:cNvSpPr txBox="1"/>
          <p:nvPr/>
        </p:nvSpPr>
        <p:spPr>
          <a:xfrm>
            <a:off x="354839" y="292902"/>
            <a:ext cx="10945765" cy="4924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latin typeface="OpenDyslexic 3" pitchFamily="2" charset="0"/>
              </a:rPr>
              <a:t>Homework</a:t>
            </a:r>
          </a:p>
          <a:p>
            <a:pPr algn="ctr"/>
            <a:endParaRPr lang="en-US" sz="3600" b="1" dirty="0">
              <a:latin typeface="OpenDyslexic 3" pitchFamily="2" charset="0"/>
            </a:endParaRPr>
          </a:p>
          <a:p>
            <a:r>
              <a:rPr lang="en-US" sz="3200" dirty="0">
                <a:latin typeface="OpenDyslexic 3" pitchFamily="2" charset="0"/>
              </a:rPr>
              <a:t>Monday: English homework – </a:t>
            </a:r>
            <a:r>
              <a:rPr lang="en-US" sz="3200" b="1" u="sng" dirty="0">
                <a:latin typeface="OpenDyslexic 3" pitchFamily="2" charset="0"/>
              </a:rPr>
              <a:t>every week</a:t>
            </a:r>
          </a:p>
          <a:p>
            <a:endParaRPr lang="en-US" sz="3200" b="1" u="sng" dirty="0">
              <a:latin typeface="OpenDyslexic 3" pitchFamily="2" charset="0"/>
            </a:endParaRPr>
          </a:p>
          <a:p>
            <a:r>
              <a:rPr lang="en-US" sz="3200" dirty="0">
                <a:latin typeface="OpenDyslexic 3" pitchFamily="2" charset="0"/>
              </a:rPr>
              <a:t>Wednesday: </a:t>
            </a:r>
            <a:r>
              <a:rPr lang="en-US" sz="3200" dirty="0" err="1">
                <a:latin typeface="OpenDyslexic 3" pitchFamily="2" charset="0"/>
              </a:rPr>
              <a:t>Maths</a:t>
            </a:r>
            <a:r>
              <a:rPr lang="en-US" sz="3200" dirty="0">
                <a:latin typeface="OpenDyslexic 3" pitchFamily="2" charset="0"/>
              </a:rPr>
              <a:t> homework – </a:t>
            </a:r>
            <a:r>
              <a:rPr lang="en-US" sz="3200" b="1" u="sng" dirty="0">
                <a:latin typeface="OpenDyslexic 3" pitchFamily="2" charset="0"/>
              </a:rPr>
              <a:t>every week</a:t>
            </a:r>
          </a:p>
          <a:p>
            <a:endParaRPr lang="en-US" sz="3200" b="1" u="sng" dirty="0">
              <a:latin typeface="OpenDyslexic 3" pitchFamily="2" charset="0"/>
            </a:endParaRPr>
          </a:p>
          <a:p>
            <a:r>
              <a:rPr lang="en-US" sz="3200" dirty="0">
                <a:latin typeface="OpenDyslexic 3" pitchFamily="2" charset="0"/>
              </a:rPr>
              <a:t>Friday: Topic/Foundation homework – </a:t>
            </a:r>
            <a:r>
              <a:rPr lang="en-US" sz="3200" b="1" u="sng" dirty="0">
                <a:latin typeface="OpenDyslexic 3" pitchFamily="2" charset="0"/>
              </a:rPr>
              <a:t>2 times per </a:t>
            </a:r>
            <a:r>
              <a:rPr lang="en-US" sz="3200" b="1" dirty="0">
                <a:latin typeface="OpenDyslexic 3" pitchFamily="2" charset="0"/>
              </a:rPr>
              <a:t>		</a:t>
            </a:r>
            <a:r>
              <a:rPr lang="en-US" sz="3200" b="1" u="sng" dirty="0">
                <a:latin typeface="OpenDyslexic 3" pitchFamily="2" charset="0"/>
              </a:rPr>
              <a:t>half term</a:t>
            </a:r>
          </a:p>
          <a:p>
            <a:endParaRPr lang="en-US" sz="3200" dirty="0">
              <a:latin typeface="OpenDyslexic 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08352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C77DE17-0DF2-4568-8C97-95F1B00E51A0}"/>
              </a:ext>
            </a:extLst>
          </p:cNvPr>
          <p:cNvSpPr txBox="1"/>
          <p:nvPr/>
        </p:nvSpPr>
        <p:spPr>
          <a:xfrm>
            <a:off x="354839" y="218088"/>
            <a:ext cx="11600329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latin typeface="OpenDyslexic 3" pitchFamily="2" charset="0"/>
              </a:rPr>
              <a:t>SATS – in brief!</a:t>
            </a:r>
          </a:p>
          <a:p>
            <a:r>
              <a:rPr lang="en-US" sz="2400" b="1" u="sng" dirty="0">
                <a:latin typeface="OpenDyslexic 3" pitchFamily="2" charset="0"/>
              </a:rPr>
              <a:t>WB 10</a:t>
            </a:r>
            <a:r>
              <a:rPr lang="en-US" sz="2400" b="1" u="sng" baseline="30000" dirty="0">
                <a:latin typeface="OpenDyslexic 3" pitchFamily="2" charset="0"/>
              </a:rPr>
              <a:t>th</a:t>
            </a:r>
            <a:r>
              <a:rPr lang="en-US" sz="2400" b="1" u="sng" dirty="0">
                <a:latin typeface="OpenDyslexic 3" pitchFamily="2" charset="0"/>
              </a:rPr>
              <a:t> May 2027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latin typeface="OpenDyslexic 3" pitchFamily="2" charset="0"/>
              </a:rPr>
              <a:t>Written test for Reading Comprehension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latin typeface="OpenDyslexic 3" pitchFamily="2" charset="0"/>
              </a:rPr>
              <a:t>Spelling, Punctuation and Grammar test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latin typeface="OpenDyslexic 3" pitchFamily="2" charset="0"/>
              </a:rPr>
              <a:t>Maths Arithmetic and 2 Reasoning tests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latin typeface="OpenDyslexic 3" pitchFamily="2" charset="0"/>
              </a:rPr>
              <a:t>Writing is Teacher Assessed through the year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latin typeface="OpenDyslexic 3" pitchFamily="2" charset="0"/>
              </a:rPr>
              <a:t>Additional support: children will be assessed in the Mock SATs in autumn and spring for access arrangements</a:t>
            </a:r>
          </a:p>
          <a:p>
            <a:endParaRPr lang="en-US" sz="2400" dirty="0">
              <a:latin typeface="OpenDyslexic 3" pitchFamily="2" charset="0"/>
            </a:endParaRPr>
          </a:p>
          <a:p>
            <a:r>
              <a:rPr lang="en-US" sz="2000" dirty="0">
                <a:solidFill>
                  <a:srgbClr val="FF0000"/>
                </a:solidFill>
                <a:latin typeface="OpenDyslexic 3" pitchFamily="2" charset="0"/>
              </a:rPr>
              <a:t>During the Spring term and early summer, children will be given the opportunity to </a:t>
            </a:r>
            <a:r>
              <a:rPr lang="en-US" sz="2000" dirty="0" err="1">
                <a:solidFill>
                  <a:srgbClr val="FF0000"/>
                </a:solidFill>
                <a:latin typeface="OpenDyslexic 3" pitchFamily="2" charset="0"/>
              </a:rPr>
              <a:t>practise</a:t>
            </a:r>
            <a:r>
              <a:rPr lang="en-US" sz="2000" dirty="0">
                <a:solidFill>
                  <a:srgbClr val="FF0000"/>
                </a:solidFill>
                <a:latin typeface="OpenDyslexic 3" pitchFamily="2" charset="0"/>
              </a:rPr>
              <a:t> past papers in school. It would greatly help us if they did not </a:t>
            </a:r>
            <a:r>
              <a:rPr lang="en-US" sz="2000" dirty="0" err="1">
                <a:solidFill>
                  <a:srgbClr val="FF0000"/>
                </a:solidFill>
                <a:latin typeface="OpenDyslexic 3" pitchFamily="2" charset="0"/>
              </a:rPr>
              <a:t>practise</a:t>
            </a:r>
            <a:r>
              <a:rPr lang="en-US" sz="2000" dirty="0">
                <a:solidFill>
                  <a:srgbClr val="FF0000"/>
                </a:solidFill>
                <a:latin typeface="OpenDyslexic 3" pitchFamily="2" charset="0"/>
              </a:rPr>
              <a:t> these at home or use them for revision. The papers do not cover the whole curriculum – they are a snapshot and therefore the revision we do in lessons is far more valuable than previous papers. </a:t>
            </a:r>
          </a:p>
        </p:txBody>
      </p:sp>
    </p:spTree>
    <p:extLst>
      <p:ext uri="{BB962C8B-B14F-4D97-AF65-F5344CB8AC3E}">
        <p14:creationId xmlns:p14="http://schemas.microsoft.com/office/powerpoint/2010/main" val="25796713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8D7D0BE-A6C5-41FF-9611-E25DF5B2885A}"/>
              </a:ext>
            </a:extLst>
          </p:cNvPr>
          <p:cNvSpPr txBox="1"/>
          <p:nvPr/>
        </p:nvSpPr>
        <p:spPr>
          <a:xfrm>
            <a:off x="694292" y="3494978"/>
            <a:ext cx="1061698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u="sng" dirty="0">
                <a:solidFill>
                  <a:srgbClr val="002060"/>
                </a:solidFill>
                <a:latin typeface="OpenDyslexic 3" pitchFamily="2" charset="0"/>
                <a:cs typeface="Arial" panose="020B0604020202020204" pitchFamily="34" charset="0"/>
              </a:rPr>
              <a:t>Class teachers:</a:t>
            </a:r>
            <a:r>
              <a:rPr lang="en-US" sz="2800" b="1" dirty="0">
                <a:solidFill>
                  <a:srgbClr val="002060"/>
                </a:solidFill>
                <a:latin typeface="OpenDyslexic 3" pitchFamily="2" charset="0"/>
                <a:cs typeface="Arial" panose="020B0604020202020204" pitchFamily="34" charset="0"/>
              </a:rPr>
              <a:t> Ms. Gough &amp; Miss Sarjeant</a:t>
            </a:r>
          </a:p>
          <a:p>
            <a:pPr algn="ctr"/>
            <a:endParaRPr lang="en-US" sz="2800" b="1" u="sng" dirty="0">
              <a:solidFill>
                <a:srgbClr val="002060"/>
              </a:solidFill>
              <a:latin typeface="OpenDyslexic 3" pitchFamily="2" charset="0"/>
              <a:cs typeface="Arial" panose="020B0604020202020204" pitchFamily="34" charset="0"/>
            </a:endParaRPr>
          </a:p>
          <a:p>
            <a:pPr algn="ctr"/>
            <a:r>
              <a:rPr lang="en-US" sz="2800" b="1" u="sng" dirty="0">
                <a:solidFill>
                  <a:srgbClr val="002060"/>
                </a:solidFill>
                <a:latin typeface="OpenDyslexic 3" pitchFamily="2" charset="0"/>
                <a:cs typeface="Arial" panose="020B0604020202020204" pitchFamily="34" charset="0"/>
              </a:rPr>
              <a:t>Support staff: </a:t>
            </a:r>
            <a:r>
              <a:rPr lang="en-US" sz="2800" b="1" dirty="0">
                <a:solidFill>
                  <a:srgbClr val="002060"/>
                </a:solidFill>
                <a:latin typeface="OpenDyslexic 3" pitchFamily="2" charset="0"/>
                <a:cs typeface="Arial" panose="020B0604020202020204" pitchFamily="34" charset="0"/>
              </a:rPr>
              <a:t>Mrs. Langner &amp; </a:t>
            </a:r>
            <a:r>
              <a:rPr lang="en-US" sz="2800" b="1" dirty="0" err="1">
                <a:solidFill>
                  <a:srgbClr val="002060"/>
                </a:solidFill>
                <a:latin typeface="OpenDyslexic 3" pitchFamily="2" charset="0"/>
                <a:cs typeface="Arial" panose="020B0604020202020204" pitchFamily="34" charset="0"/>
              </a:rPr>
              <a:t>Mrs</a:t>
            </a:r>
            <a:r>
              <a:rPr lang="en-US" sz="2800" b="1" dirty="0">
                <a:solidFill>
                  <a:srgbClr val="002060"/>
                </a:solidFill>
                <a:latin typeface="OpenDyslexic 3" pitchFamily="2" charset="0"/>
                <a:cs typeface="Arial" panose="020B0604020202020204" pitchFamily="34" charset="0"/>
              </a:rPr>
              <a:t> Murtagh</a:t>
            </a:r>
          </a:p>
          <a:p>
            <a:pPr algn="ctr"/>
            <a:endParaRPr lang="en-US" sz="2800" b="1" dirty="0">
              <a:solidFill>
                <a:srgbClr val="002060"/>
              </a:solidFill>
              <a:latin typeface="OpenDyslexic 3" pitchFamily="2" charset="0"/>
              <a:cs typeface="Arial" panose="020B0604020202020204" pitchFamily="34" charset="0"/>
            </a:endParaRPr>
          </a:p>
          <a:p>
            <a:pPr algn="ctr"/>
            <a:r>
              <a:rPr lang="en-US" sz="2800" b="1" dirty="0">
                <a:solidFill>
                  <a:srgbClr val="002060"/>
                </a:solidFill>
                <a:latin typeface="OpenDyslexic 3" pitchFamily="2" charset="0"/>
                <a:cs typeface="Arial" panose="020B0604020202020204" pitchFamily="34" charset="0"/>
              </a:rPr>
              <a:t> </a:t>
            </a:r>
            <a:r>
              <a:rPr lang="en-US" sz="2800" b="1" u="sng" dirty="0">
                <a:solidFill>
                  <a:srgbClr val="002060"/>
                </a:solidFill>
                <a:latin typeface="OpenDyslexic 3" pitchFamily="2" charset="0"/>
                <a:cs typeface="Arial" panose="020B0604020202020204" pitchFamily="34" charset="0"/>
              </a:rPr>
              <a:t>Group and intervention teacher</a:t>
            </a:r>
            <a:r>
              <a:rPr lang="en-US" sz="2800" b="1" dirty="0">
                <a:solidFill>
                  <a:srgbClr val="002060"/>
                </a:solidFill>
                <a:latin typeface="OpenDyslexic 3" pitchFamily="2" charset="0"/>
                <a:cs typeface="Arial" panose="020B0604020202020204" pitchFamily="34" charset="0"/>
              </a:rPr>
              <a:t>: Mrs. Day</a:t>
            </a:r>
          </a:p>
        </p:txBody>
      </p:sp>
      <p:pic>
        <p:nvPicPr>
          <p:cNvPr id="6" name="Picture 5" descr="Screen Clipping">
            <a:extLst>
              <a:ext uri="{FF2B5EF4-FFF2-40B4-BE49-F238E27FC236}">
                <a16:creationId xmlns:a16="http://schemas.microsoft.com/office/drawing/2014/main" id="{426A8025-7F6F-F1DC-BA4E-BB61D46846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5271" y="384534"/>
            <a:ext cx="1743318" cy="227679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FC38213-0423-BD52-0035-F0DC62502D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6589" y="384533"/>
            <a:ext cx="1783542" cy="227679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031C97E-EDB3-3989-4DF5-876916F066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4292" y="388725"/>
            <a:ext cx="1800032" cy="231196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EC42B00-6891-BF46-6ABF-179CFF4D82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90147" y="384534"/>
            <a:ext cx="1797124" cy="229742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15A1B21-7DE5-A044-427F-CC064AB0545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59186" y="384533"/>
            <a:ext cx="1687505" cy="2276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68221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48005"/>
            <a:ext cx="10515600" cy="5919297"/>
          </a:xfrm>
        </p:spPr>
        <p:txBody>
          <a:bodyPr>
            <a:noAutofit/>
          </a:bodyPr>
          <a:lstStyle/>
          <a:p>
            <a:br>
              <a:rPr lang="en-GB" sz="3200" b="1" dirty="0">
                <a:solidFill>
                  <a:srgbClr val="FF0000"/>
                </a:solidFill>
                <a:latin typeface="OpenDyslexic 3" pitchFamily="2" charset="0"/>
              </a:rPr>
            </a:br>
            <a:r>
              <a:rPr lang="en-GB" sz="3200" dirty="0">
                <a:solidFill>
                  <a:srgbClr val="FF0000"/>
                </a:solidFill>
                <a:latin typeface="OpenDyslexic 3" pitchFamily="2" charset="0"/>
              </a:rPr>
              <a:t>Resources needed for this year…</a:t>
            </a:r>
            <a:br>
              <a:rPr lang="en-GB" sz="3200" dirty="0">
                <a:solidFill>
                  <a:srgbClr val="FF0000"/>
                </a:solidFill>
                <a:latin typeface="OpenDyslexic 3" pitchFamily="2" charset="0"/>
              </a:rPr>
            </a:br>
            <a:br>
              <a:rPr lang="en-GB" sz="3200" dirty="0">
                <a:latin typeface="OpenDyslexic 3" pitchFamily="2" charset="0"/>
              </a:rPr>
            </a:br>
            <a:r>
              <a:rPr lang="en-GB" sz="3200" dirty="0">
                <a:latin typeface="OpenDyslexic 3" pitchFamily="2" charset="0"/>
              </a:rPr>
              <a:t>A pencil case with the following items: pencils, ruler, rubber, whiteboard pen, glue stick, sharpener, blue handwriting pen, purple pen and colouring pencils.</a:t>
            </a:r>
            <a:br>
              <a:rPr lang="en-GB" sz="3200" dirty="0">
                <a:latin typeface="OpenDyslexic 3" pitchFamily="2" charset="0"/>
              </a:rPr>
            </a:br>
            <a:br>
              <a:rPr lang="en-GB" sz="3200" dirty="0">
                <a:latin typeface="OpenDyslexic 3" pitchFamily="2" charset="0"/>
              </a:rPr>
            </a:br>
            <a:r>
              <a:rPr lang="en-GB" sz="3200" dirty="0">
                <a:latin typeface="OpenDyslexic 3" pitchFamily="2" charset="0"/>
              </a:rPr>
              <a:t>Chrome book compatible head phones (</a:t>
            </a:r>
            <a:r>
              <a:rPr lang="en-GB" sz="3200" dirty="0" err="1">
                <a:latin typeface="OpenDyslexic 3" pitchFamily="2" charset="0"/>
              </a:rPr>
              <a:t>Usb</a:t>
            </a:r>
            <a:r>
              <a:rPr lang="en-GB" sz="3200" dirty="0">
                <a:latin typeface="OpenDyslexic 3" pitchFamily="2" charset="0"/>
              </a:rPr>
              <a:t> port or line in)</a:t>
            </a:r>
            <a:br>
              <a:rPr lang="en-GB" sz="3200" dirty="0">
                <a:latin typeface="OpenDyslexic 3" pitchFamily="2" charset="0"/>
              </a:rPr>
            </a:br>
            <a:br>
              <a:rPr lang="en-GB" sz="3200" dirty="0">
                <a:latin typeface="OpenDyslexic 3" pitchFamily="2" charset="0"/>
              </a:rPr>
            </a:br>
            <a:r>
              <a:rPr lang="en-GB" sz="3200" dirty="0">
                <a:latin typeface="OpenDyslexic 3" pitchFamily="2" charset="0"/>
              </a:rPr>
              <a:t>A reading book for pleasure</a:t>
            </a:r>
            <a:br>
              <a:rPr lang="en-GB" sz="3200" dirty="0">
                <a:latin typeface="OpenDyslexic 3" pitchFamily="2" charset="0"/>
              </a:rPr>
            </a:br>
            <a:br>
              <a:rPr lang="en-GB" sz="3200" b="1" dirty="0">
                <a:latin typeface="OpenDyslexic 3" pitchFamily="2" charset="0"/>
              </a:rPr>
            </a:br>
            <a:endParaRPr lang="en-GB" sz="3200" b="1" dirty="0">
              <a:latin typeface="OpenDyslexic 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71629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6521" y="598037"/>
            <a:ext cx="10821785" cy="6351560"/>
          </a:xfrm>
        </p:spPr>
        <p:txBody>
          <a:bodyPr>
            <a:noAutofit/>
          </a:bodyPr>
          <a:lstStyle/>
          <a:p>
            <a:br>
              <a:rPr lang="en-GB" sz="3200" b="1" dirty="0">
                <a:solidFill>
                  <a:srgbClr val="FF0000"/>
                </a:solidFill>
                <a:latin typeface="OpenDyslexic 3" pitchFamily="2" charset="0"/>
              </a:rPr>
            </a:br>
            <a:r>
              <a:rPr lang="en-GB" sz="3200" b="1" dirty="0">
                <a:solidFill>
                  <a:srgbClr val="FF0000"/>
                </a:solidFill>
                <a:latin typeface="OpenDyslexic 3" pitchFamily="2" charset="0"/>
              </a:rPr>
              <a:t>Autumn </a:t>
            </a:r>
            <a:r>
              <a:rPr lang="en-GB" sz="3200" dirty="0">
                <a:solidFill>
                  <a:srgbClr val="FF0000"/>
                </a:solidFill>
                <a:latin typeface="OpenDyslexic 3" pitchFamily="2" charset="0"/>
              </a:rPr>
              <a:t>Dates</a:t>
            </a:r>
            <a:br>
              <a:rPr lang="en-GB" sz="3200" dirty="0">
                <a:solidFill>
                  <a:srgbClr val="FF0000"/>
                </a:solidFill>
                <a:latin typeface="OpenDyslexic 3" pitchFamily="2" charset="0"/>
              </a:rPr>
            </a:br>
            <a:br>
              <a:rPr lang="en-GB" sz="3200" dirty="0">
                <a:solidFill>
                  <a:srgbClr val="FF0000"/>
                </a:solidFill>
                <a:latin typeface="OpenDyslexic 3" pitchFamily="2" charset="0"/>
              </a:rPr>
            </a:br>
            <a:r>
              <a:rPr lang="en-GB" sz="3200" dirty="0">
                <a:latin typeface="OpenDyslexic 3" pitchFamily="2" charset="0"/>
              </a:rPr>
              <a:t>School photos (15.9.26) – school uniform</a:t>
            </a:r>
            <a:br>
              <a:rPr lang="en-GB" sz="3200" dirty="0">
                <a:latin typeface="OpenDyslexic 3" pitchFamily="2" charset="0"/>
              </a:rPr>
            </a:br>
            <a:br>
              <a:rPr lang="en-GB" sz="3200" dirty="0">
                <a:latin typeface="OpenDyslexic 3" pitchFamily="2" charset="0"/>
              </a:rPr>
            </a:br>
            <a:r>
              <a:rPr lang="en-GB" sz="3200" dirty="0">
                <a:latin typeface="OpenDyslexic 3" pitchFamily="2" charset="0"/>
              </a:rPr>
              <a:t>Jam jars coming up (17.9.26)</a:t>
            </a:r>
            <a:br>
              <a:rPr lang="en-GB" sz="3200" dirty="0">
                <a:latin typeface="OpenDyslexic 3" pitchFamily="2" charset="0"/>
              </a:rPr>
            </a:br>
            <a:br>
              <a:rPr lang="en-GB" sz="3200" dirty="0">
                <a:latin typeface="OpenDyslexic 3" pitchFamily="2" charset="0"/>
              </a:rPr>
            </a:br>
            <a:r>
              <a:rPr lang="en-GB" sz="3200" dirty="0">
                <a:latin typeface="OpenDyslexic 3" pitchFamily="2" charset="0"/>
              </a:rPr>
              <a:t>Year 6 Tea Party (14.10.26)</a:t>
            </a:r>
            <a:br>
              <a:rPr lang="en-GB" sz="3200" dirty="0">
                <a:latin typeface="OpenDyslexic 3" pitchFamily="2" charset="0"/>
              </a:rPr>
            </a:br>
            <a:br>
              <a:rPr lang="en-GB" sz="3200" dirty="0">
                <a:latin typeface="OpenDyslexic 3" pitchFamily="2" charset="0"/>
              </a:rPr>
            </a:br>
            <a:r>
              <a:rPr lang="en-GB" sz="3200" dirty="0">
                <a:latin typeface="OpenDyslexic 3" pitchFamily="2" charset="0"/>
              </a:rPr>
              <a:t>Parents Evening (9.11.26 &amp; 10.11.26)</a:t>
            </a:r>
            <a:br>
              <a:rPr lang="en-GB" sz="3200" dirty="0">
                <a:latin typeface="OpenDyslexic 3" pitchFamily="2" charset="0"/>
              </a:rPr>
            </a:br>
            <a:br>
              <a:rPr lang="en-GB" sz="3200" dirty="0">
                <a:latin typeface="OpenDyslexic 3" pitchFamily="2" charset="0"/>
              </a:rPr>
            </a:br>
            <a:r>
              <a:rPr lang="en-GB" sz="3200" dirty="0">
                <a:latin typeface="OpenDyslexic 3" pitchFamily="2" charset="0"/>
              </a:rPr>
              <a:t>Wellbeing Day (13.11.26) </a:t>
            </a:r>
            <a:br>
              <a:rPr lang="en-GB" sz="3200" dirty="0">
                <a:latin typeface="OpenDyslexic 3" pitchFamily="2" charset="0"/>
              </a:rPr>
            </a:br>
            <a:br>
              <a:rPr lang="en-GB" sz="3200" dirty="0">
                <a:latin typeface="OpenDyslexic 3" pitchFamily="2" charset="0"/>
              </a:rPr>
            </a:br>
            <a:br>
              <a:rPr lang="en-GB" sz="3200" dirty="0">
                <a:latin typeface="OpenDyslexic 3" pitchFamily="2" charset="0"/>
              </a:rPr>
            </a:br>
            <a:br>
              <a:rPr lang="en-GB" sz="3200" dirty="0">
                <a:latin typeface="OpenDyslexic 3" pitchFamily="2" charset="0"/>
              </a:rPr>
            </a:br>
            <a:endParaRPr lang="en-GB" sz="3200" dirty="0">
              <a:latin typeface="OpenDyslexic 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05327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BDB20B-CE4F-E71F-77AF-2345B721F4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0B1524-5D26-1B1A-A025-617205BCBE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015" y="365124"/>
            <a:ext cx="10821785" cy="6351560"/>
          </a:xfrm>
        </p:spPr>
        <p:txBody>
          <a:bodyPr>
            <a:noAutofit/>
          </a:bodyPr>
          <a:lstStyle/>
          <a:p>
            <a:br>
              <a:rPr lang="en-GB" sz="3200" b="1" dirty="0">
                <a:solidFill>
                  <a:srgbClr val="FF0000"/>
                </a:solidFill>
                <a:latin typeface="OpenDyslexic 3" pitchFamily="2" charset="0"/>
              </a:rPr>
            </a:br>
            <a:r>
              <a:rPr lang="en-GB" sz="3200" dirty="0">
                <a:solidFill>
                  <a:srgbClr val="FF0000"/>
                </a:solidFill>
                <a:latin typeface="OpenDyslexic 3" pitchFamily="2" charset="0"/>
              </a:rPr>
              <a:t>ART AND D&amp;T projects and resources</a:t>
            </a:r>
            <a:br>
              <a:rPr lang="en-GB" sz="3200" dirty="0">
                <a:latin typeface="OpenDyslexic 3" pitchFamily="2" charset="0"/>
              </a:rPr>
            </a:br>
            <a:br>
              <a:rPr lang="en-GB" sz="3200" dirty="0">
                <a:latin typeface="OpenDyslexic 3" pitchFamily="2" charset="0"/>
              </a:rPr>
            </a:br>
            <a:r>
              <a:rPr lang="en-GB" sz="3200" dirty="0">
                <a:latin typeface="OpenDyslexic 3" pitchFamily="2" charset="0"/>
              </a:rPr>
              <a:t>Slippers (14.12.26) – lino, fabric</a:t>
            </a:r>
            <a:br>
              <a:rPr lang="en-GB" sz="3200" dirty="0">
                <a:latin typeface="OpenDyslexic 3" pitchFamily="2" charset="0"/>
              </a:rPr>
            </a:br>
            <a:br>
              <a:rPr lang="en-GB" sz="3200" dirty="0">
                <a:latin typeface="OpenDyslexic 3" pitchFamily="2" charset="0"/>
              </a:rPr>
            </a:br>
            <a:r>
              <a:rPr lang="en-GB" sz="3200" dirty="0">
                <a:latin typeface="OpenDyslexic 3" pitchFamily="2" charset="0"/>
              </a:rPr>
              <a:t>Hot Cross Buns (15.3.27) – equipment </a:t>
            </a:r>
            <a:br>
              <a:rPr lang="en-GB" sz="3200" dirty="0">
                <a:latin typeface="OpenDyslexic 3" pitchFamily="2" charset="0"/>
              </a:rPr>
            </a:br>
            <a:br>
              <a:rPr lang="en-GB" sz="3200" dirty="0">
                <a:latin typeface="OpenDyslexic 3" pitchFamily="2" charset="0"/>
              </a:rPr>
            </a:br>
            <a:r>
              <a:rPr lang="en-GB" sz="3200" dirty="0">
                <a:latin typeface="OpenDyslexic 3" pitchFamily="2" charset="0"/>
              </a:rPr>
              <a:t>Fairground Rides (12.7.27) – shoe box  </a:t>
            </a:r>
            <a:br>
              <a:rPr lang="en-GB" sz="3200" dirty="0">
                <a:latin typeface="OpenDyslexic 3" pitchFamily="2" charset="0"/>
              </a:rPr>
            </a:br>
            <a:br>
              <a:rPr lang="en-GB" sz="3200" dirty="0">
                <a:latin typeface="OpenDyslexic 3" pitchFamily="2" charset="0"/>
              </a:rPr>
            </a:br>
            <a:br>
              <a:rPr lang="en-GB" sz="3200" dirty="0">
                <a:latin typeface="OpenDyslexic 3" pitchFamily="2" charset="0"/>
              </a:rPr>
            </a:br>
            <a:endParaRPr lang="en-GB" sz="3200" dirty="0">
              <a:latin typeface="OpenDyslexic 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97817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2B8BE1-54BA-79AA-E258-0EF51E524F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8B500A-91AC-DB6D-FA45-126338D230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015" y="770564"/>
            <a:ext cx="10821785" cy="6351560"/>
          </a:xfrm>
        </p:spPr>
        <p:txBody>
          <a:bodyPr>
            <a:noAutofit/>
          </a:bodyPr>
          <a:lstStyle/>
          <a:p>
            <a:br>
              <a:rPr lang="en-GB" sz="3200" b="1" dirty="0">
                <a:solidFill>
                  <a:srgbClr val="FF0000"/>
                </a:solidFill>
                <a:latin typeface="OpenDyslexic 3" pitchFamily="2" charset="0"/>
              </a:rPr>
            </a:br>
            <a:r>
              <a:rPr lang="en-GB" sz="3200" b="1" dirty="0">
                <a:solidFill>
                  <a:srgbClr val="FF0000"/>
                </a:solidFill>
                <a:latin typeface="OpenDyslexic 3" pitchFamily="2" charset="0"/>
              </a:rPr>
              <a:t>Year 6 </a:t>
            </a:r>
            <a:r>
              <a:rPr lang="en-GB" sz="3200" dirty="0">
                <a:solidFill>
                  <a:srgbClr val="FF0000"/>
                </a:solidFill>
                <a:latin typeface="OpenDyslexic 3" pitchFamily="2" charset="0"/>
              </a:rPr>
              <a:t>Dates</a:t>
            </a:r>
            <a:br>
              <a:rPr lang="en-GB" sz="3200" dirty="0">
                <a:solidFill>
                  <a:srgbClr val="FF0000"/>
                </a:solidFill>
                <a:latin typeface="OpenDyslexic 3" pitchFamily="2" charset="0"/>
              </a:rPr>
            </a:br>
            <a:br>
              <a:rPr lang="en-GB" sz="3200" dirty="0">
                <a:solidFill>
                  <a:srgbClr val="FF0000"/>
                </a:solidFill>
                <a:latin typeface="OpenDyslexic 3" pitchFamily="2" charset="0"/>
              </a:rPr>
            </a:br>
            <a:r>
              <a:rPr lang="en-GB" sz="3200" dirty="0">
                <a:latin typeface="OpenDyslexic 3" pitchFamily="2" charset="0"/>
              </a:rPr>
              <a:t>SATS Week – 10</a:t>
            </a:r>
            <a:r>
              <a:rPr lang="en-GB" sz="3200" baseline="30000" dirty="0">
                <a:latin typeface="OpenDyslexic 3" pitchFamily="2" charset="0"/>
              </a:rPr>
              <a:t>th</a:t>
            </a:r>
            <a:r>
              <a:rPr lang="en-GB" sz="3200" dirty="0">
                <a:latin typeface="OpenDyslexic 3" pitchFamily="2" charset="0"/>
              </a:rPr>
              <a:t> May 2027</a:t>
            </a:r>
            <a:br>
              <a:rPr lang="en-GB" sz="3200" dirty="0">
                <a:solidFill>
                  <a:srgbClr val="FF0000"/>
                </a:solidFill>
                <a:latin typeface="OpenDyslexic 3" pitchFamily="2" charset="0"/>
              </a:rPr>
            </a:br>
            <a:br>
              <a:rPr lang="en-GB" sz="3200" dirty="0">
                <a:solidFill>
                  <a:srgbClr val="FF0000"/>
                </a:solidFill>
                <a:latin typeface="OpenDyslexic 3" pitchFamily="2" charset="0"/>
              </a:rPr>
            </a:br>
            <a:r>
              <a:rPr lang="en-GB" sz="3200" dirty="0">
                <a:latin typeface="OpenDyslexic 3" pitchFamily="2" charset="0"/>
              </a:rPr>
              <a:t>Bikeability – 	1 group 17</a:t>
            </a:r>
            <a:r>
              <a:rPr lang="en-GB" sz="3200" baseline="30000" dirty="0">
                <a:latin typeface="OpenDyslexic 3" pitchFamily="2" charset="0"/>
              </a:rPr>
              <a:t>th</a:t>
            </a:r>
            <a:r>
              <a:rPr lang="en-GB" sz="3200" dirty="0">
                <a:latin typeface="OpenDyslexic 3" pitchFamily="2" charset="0"/>
              </a:rPr>
              <a:t> May 2027</a:t>
            </a:r>
            <a:br>
              <a:rPr lang="en-GB" sz="3200" dirty="0">
                <a:latin typeface="OpenDyslexic 3" pitchFamily="2" charset="0"/>
              </a:rPr>
            </a:br>
            <a:r>
              <a:rPr lang="en-GB" sz="3200" dirty="0">
                <a:latin typeface="OpenDyslexic 3" pitchFamily="2" charset="0"/>
              </a:rPr>
              <a:t>				1 group 24</a:t>
            </a:r>
            <a:r>
              <a:rPr lang="en-GB" sz="3200" baseline="30000" dirty="0">
                <a:latin typeface="OpenDyslexic 3" pitchFamily="2" charset="0"/>
              </a:rPr>
              <a:t>th</a:t>
            </a:r>
            <a:r>
              <a:rPr lang="en-GB" sz="3200" dirty="0">
                <a:latin typeface="OpenDyslexic 3" pitchFamily="2" charset="0"/>
              </a:rPr>
              <a:t> May 2027</a:t>
            </a:r>
            <a:br>
              <a:rPr lang="en-GB" sz="3200" dirty="0">
                <a:latin typeface="OpenDyslexic 3" pitchFamily="2" charset="0"/>
              </a:rPr>
            </a:br>
            <a:br>
              <a:rPr lang="en-GB" sz="3200" dirty="0">
                <a:latin typeface="OpenDyslexic 3" pitchFamily="2" charset="0"/>
              </a:rPr>
            </a:br>
            <a:r>
              <a:rPr lang="en-GB" sz="3200" dirty="0">
                <a:latin typeface="OpenDyslexic 3" pitchFamily="2" charset="0"/>
              </a:rPr>
              <a:t>France – Week beginning 14</a:t>
            </a:r>
            <a:r>
              <a:rPr lang="en-GB" sz="3200" baseline="30000" dirty="0">
                <a:latin typeface="OpenDyslexic 3" pitchFamily="2" charset="0"/>
              </a:rPr>
              <a:t>th</a:t>
            </a:r>
            <a:r>
              <a:rPr lang="en-GB" sz="3200" dirty="0">
                <a:latin typeface="OpenDyslexic 3" pitchFamily="2" charset="0"/>
              </a:rPr>
              <a:t> June 2027</a:t>
            </a:r>
            <a:br>
              <a:rPr lang="en-GB" sz="3200" dirty="0">
                <a:latin typeface="OpenDyslexic 3" pitchFamily="2" charset="0"/>
              </a:rPr>
            </a:br>
            <a:br>
              <a:rPr lang="en-GB" sz="3200" dirty="0">
                <a:latin typeface="OpenDyslexic 3" pitchFamily="2" charset="0"/>
              </a:rPr>
            </a:br>
            <a:r>
              <a:rPr lang="en-GB" sz="3200" dirty="0">
                <a:latin typeface="OpenDyslexic 3" pitchFamily="2" charset="0"/>
              </a:rPr>
              <a:t>Production – 14</a:t>
            </a:r>
            <a:r>
              <a:rPr lang="en-GB" sz="3200" baseline="30000" dirty="0">
                <a:latin typeface="OpenDyslexic 3" pitchFamily="2" charset="0"/>
              </a:rPr>
              <a:t>th</a:t>
            </a:r>
            <a:r>
              <a:rPr lang="en-GB" sz="3200" dirty="0">
                <a:latin typeface="OpenDyslexic 3" pitchFamily="2" charset="0"/>
              </a:rPr>
              <a:t> and 15</a:t>
            </a:r>
            <a:r>
              <a:rPr lang="en-GB" sz="3200" baseline="30000" dirty="0">
                <a:latin typeface="OpenDyslexic 3" pitchFamily="2" charset="0"/>
              </a:rPr>
              <a:t>th</a:t>
            </a:r>
            <a:r>
              <a:rPr lang="en-GB" sz="3200" dirty="0">
                <a:latin typeface="OpenDyslexic 3" pitchFamily="2" charset="0"/>
              </a:rPr>
              <a:t> July 2027</a:t>
            </a:r>
            <a:br>
              <a:rPr lang="en-GB" sz="3200" dirty="0">
                <a:latin typeface="OpenDyslexic 3" pitchFamily="2" charset="0"/>
              </a:rPr>
            </a:br>
            <a:br>
              <a:rPr lang="en-GB" sz="3200" dirty="0">
                <a:latin typeface="OpenDyslexic 3" pitchFamily="2" charset="0"/>
              </a:rPr>
            </a:br>
            <a:r>
              <a:rPr lang="en-GB" sz="3200" dirty="0">
                <a:latin typeface="OpenDyslexic 3" pitchFamily="2" charset="0"/>
              </a:rPr>
              <a:t>Year 6 Decade Day – 23</a:t>
            </a:r>
            <a:r>
              <a:rPr lang="en-GB" sz="3200" baseline="30000" dirty="0">
                <a:latin typeface="OpenDyslexic 3" pitchFamily="2" charset="0"/>
              </a:rPr>
              <a:t>rd</a:t>
            </a:r>
            <a:r>
              <a:rPr lang="en-GB" sz="3200" dirty="0">
                <a:latin typeface="OpenDyslexic 3" pitchFamily="2" charset="0"/>
              </a:rPr>
              <a:t> July 2027</a:t>
            </a:r>
            <a:br>
              <a:rPr lang="en-GB" sz="3200" dirty="0">
                <a:latin typeface="OpenDyslexic 3" pitchFamily="2" charset="0"/>
              </a:rPr>
            </a:br>
            <a:br>
              <a:rPr lang="en-GB" sz="3200" dirty="0">
                <a:latin typeface="OpenDyslexic 3" pitchFamily="2" charset="0"/>
              </a:rPr>
            </a:br>
            <a:r>
              <a:rPr lang="en-GB" sz="3200" dirty="0">
                <a:latin typeface="OpenDyslexic 3" pitchFamily="2" charset="0"/>
              </a:rPr>
              <a:t>Year 6 Disco – 26</a:t>
            </a:r>
            <a:r>
              <a:rPr lang="en-GB" sz="3200" baseline="30000" dirty="0">
                <a:latin typeface="OpenDyslexic 3" pitchFamily="2" charset="0"/>
              </a:rPr>
              <a:t>th</a:t>
            </a:r>
            <a:r>
              <a:rPr lang="en-GB" sz="3200" dirty="0">
                <a:latin typeface="OpenDyslexic 3" pitchFamily="2" charset="0"/>
              </a:rPr>
              <a:t> July 2027</a:t>
            </a:r>
            <a:br>
              <a:rPr lang="en-GB" sz="3200" dirty="0">
                <a:latin typeface="OpenDyslexic 3" pitchFamily="2" charset="0"/>
              </a:rPr>
            </a:br>
            <a:br>
              <a:rPr lang="en-GB" sz="3200" dirty="0">
                <a:latin typeface="OpenDyslexic 3" pitchFamily="2" charset="0"/>
              </a:rPr>
            </a:br>
            <a:br>
              <a:rPr lang="en-GB" sz="3200" dirty="0">
                <a:latin typeface="OpenDyslexic 3" pitchFamily="2" charset="0"/>
              </a:rPr>
            </a:br>
            <a:endParaRPr lang="en-GB" sz="3200" dirty="0">
              <a:latin typeface="OpenDyslexic 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84915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50E8AED-9FE6-489A-92AB-89EA576AF8BF}"/>
              </a:ext>
            </a:extLst>
          </p:cNvPr>
          <p:cNvSpPr txBox="1"/>
          <p:nvPr/>
        </p:nvSpPr>
        <p:spPr>
          <a:xfrm>
            <a:off x="381914" y="457200"/>
            <a:ext cx="10452863" cy="4601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>
                <a:solidFill>
                  <a:srgbClr val="FF0000"/>
                </a:solidFill>
                <a:latin typeface="OpenDyslexic 3" pitchFamily="2" charset="0"/>
              </a:rPr>
              <a:t>Trips and visitors</a:t>
            </a:r>
          </a:p>
          <a:p>
            <a:endParaRPr lang="en-US" sz="300" dirty="0">
              <a:latin typeface="OpenDyslexic 3" pitchFamily="2" charset="0"/>
            </a:endParaRPr>
          </a:p>
          <a:p>
            <a:r>
              <a:rPr lang="en-US" sz="2800" dirty="0">
                <a:latin typeface="OpenDyslexic 3" pitchFamily="2" charset="0"/>
              </a:rPr>
              <a:t>Young Shakespeare Company to perform Macbeth (2.11.26)</a:t>
            </a:r>
          </a:p>
          <a:p>
            <a:endParaRPr lang="en-US" sz="2800" dirty="0">
              <a:latin typeface="OpenDyslexic 3" pitchFamily="2" charset="0"/>
            </a:endParaRPr>
          </a:p>
          <a:p>
            <a:r>
              <a:rPr lang="en-US" sz="2800" dirty="0" err="1">
                <a:latin typeface="OpenDyslexic 3" pitchFamily="2" charset="0"/>
              </a:rPr>
              <a:t>Bikeability</a:t>
            </a:r>
            <a:r>
              <a:rPr lang="en-US" sz="2800" dirty="0">
                <a:latin typeface="OpenDyslexic 3" pitchFamily="2" charset="0"/>
              </a:rPr>
              <a:t> </a:t>
            </a:r>
          </a:p>
          <a:p>
            <a:endParaRPr lang="en-US" sz="2800" dirty="0">
              <a:latin typeface="OpenDyslexic 3" pitchFamily="2" charset="0"/>
            </a:endParaRPr>
          </a:p>
          <a:p>
            <a:r>
              <a:rPr lang="en-US" sz="2800" dirty="0">
                <a:latin typeface="OpenDyslexic 3" pitchFamily="2" charset="0"/>
              </a:rPr>
              <a:t>Junior Citizens </a:t>
            </a:r>
          </a:p>
          <a:p>
            <a:endParaRPr lang="en-US" sz="2800" dirty="0">
              <a:latin typeface="OpenDyslexic 3" pitchFamily="2" charset="0"/>
            </a:endParaRPr>
          </a:p>
          <a:p>
            <a:r>
              <a:rPr lang="en-US" sz="2800" dirty="0">
                <a:latin typeface="OpenDyslexic 3" pitchFamily="2" charset="0"/>
              </a:rPr>
              <a:t>France residential (DHT usually leads the trip) </a:t>
            </a:r>
          </a:p>
        </p:txBody>
      </p:sp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2189" y="1453153"/>
            <a:ext cx="1775323" cy="1771315"/>
          </a:xfrm>
          <a:prstGeom prst="rect">
            <a:avLst/>
          </a:prstGeom>
        </p:spPr>
      </p:pic>
      <p:pic>
        <p:nvPicPr>
          <p:cNvPr id="1026" name="Picture 2" descr="Junior Citizens Trust | Safety education for childre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0273" y="2338811"/>
            <a:ext cx="4022031" cy="1596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Bikeability - Cycle Training Cornwall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3547" y="5298191"/>
            <a:ext cx="4082154" cy="1367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79485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group of people posing for a photo&#10;&#10;AI-generated content may be incorrect.">
            <a:extLst>
              <a:ext uri="{FF2B5EF4-FFF2-40B4-BE49-F238E27FC236}">
                <a16:creationId xmlns:a16="http://schemas.microsoft.com/office/drawing/2014/main" id="{50136BFC-F3DC-7584-BD53-4DFEE657EE3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929"/>
          <a:stretch>
            <a:fillRect/>
          </a:stretch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50E8AED-9FE6-489A-92AB-89EA576AF8BF}"/>
              </a:ext>
            </a:extLst>
          </p:cNvPr>
          <p:cNvSpPr txBox="1"/>
          <p:nvPr/>
        </p:nvSpPr>
        <p:spPr>
          <a:xfrm>
            <a:off x="1524000" y="1122362"/>
            <a:ext cx="9144000" cy="290051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000" b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France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6000">
              <a:solidFill>
                <a:srgbClr val="FFFFFF"/>
              </a:solidFill>
              <a:latin typeface="+mj-lt"/>
              <a:ea typeface="+mj-ea"/>
              <a:cs typeface="+mj-cs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000" b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Boulogne-sur-Mer</a:t>
            </a:r>
          </a:p>
        </p:txBody>
      </p:sp>
    </p:spTree>
    <p:extLst>
      <p:ext uri="{BB962C8B-B14F-4D97-AF65-F5344CB8AC3E}">
        <p14:creationId xmlns:p14="http://schemas.microsoft.com/office/powerpoint/2010/main" val="367322216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BA175A65-42BE-4FDF-8AD0-5AC1CB946E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Screen Clipping"/>
          <p:cNvPicPr>
            <a:picLocks noChangeAspect="1"/>
          </p:cNvPicPr>
          <p:nvPr/>
        </p:nvPicPr>
        <p:blipFill>
          <a:blip r:embed="rId2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34" r="9098" b="1"/>
          <a:stretch>
            <a:fillRect/>
          </a:stretch>
        </p:blipFill>
        <p:spPr>
          <a:xfrm>
            <a:off x="20" y="-3"/>
            <a:ext cx="12188762" cy="6858000"/>
          </a:xfrm>
          <a:prstGeom prst="rect">
            <a:avLst/>
          </a:prstGeom>
        </p:spPr>
      </p:pic>
      <p:pic>
        <p:nvPicPr>
          <p:cNvPr id="7" name="Picture 6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33" r="24389"/>
          <a:stretch>
            <a:fillRect/>
          </a:stretch>
        </p:blipFill>
        <p:spPr>
          <a:xfrm>
            <a:off x="4406845" y="6"/>
            <a:ext cx="4101288" cy="3418797"/>
          </a:xfrm>
          <a:custGeom>
            <a:avLst/>
            <a:gdLst/>
            <a:ahLst/>
            <a:cxnLst/>
            <a:rect l="l" t="t" r="r" b="b"/>
            <a:pathLst>
              <a:path w="4101288" h="3418797">
                <a:moveTo>
                  <a:pt x="989912" y="0"/>
                </a:moveTo>
                <a:lnTo>
                  <a:pt x="3844502" y="0"/>
                </a:lnTo>
                <a:lnTo>
                  <a:pt x="3760850" y="25406"/>
                </a:lnTo>
                <a:cubicBezTo>
                  <a:pt x="3711615" y="43967"/>
                  <a:pt x="3663870" y="67007"/>
                  <a:pt x="3618425" y="98254"/>
                </a:cubicBezTo>
                <a:cubicBezTo>
                  <a:pt x="3626136" y="110145"/>
                  <a:pt x="3665355" y="144049"/>
                  <a:pt x="3649272" y="146579"/>
                </a:cubicBezTo>
                <a:cubicBezTo>
                  <a:pt x="3604102" y="153917"/>
                  <a:pt x="3564000" y="178711"/>
                  <a:pt x="3522797" y="199205"/>
                </a:cubicBezTo>
                <a:cubicBezTo>
                  <a:pt x="3504948" y="208060"/>
                  <a:pt x="3483356" y="219700"/>
                  <a:pt x="3491728" y="251325"/>
                </a:cubicBezTo>
                <a:cubicBezTo>
                  <a:pt x="3506932" y="260181"/>
                  <a:pt x="3518169" y="247783"/>
                  <a:pt x="3530727" y="246772"/>
                </a:cubicBezTo>
                <a:cubicBezTo>
                  <a:pt x="3543507" y="245761"/>
                  <a:pt x="3572153" y="252336"/>
                  <a:pt x="3564219" y="256638"/>
                </a:cubicBezTo>
                <a:cubicBezTo>
                  <a:pt x="3528083" y="276121"/>
                  <a:pt x="3593085" y="322928"/>
                  <a:pt x="3550339" y="322928"/>
                </a:cubicBezTo>
                <a:cubicBezTo>
                  <a:pt x="3478728" y="323181"/>
                  <a:pt x="3440609" y="406169"/>
                  <a:pt x="3371643" y="408447"/>
                </a:cubicBezTo>
                <a:cubicBezTo>
                  <a:pt x="3360627" y="408698"/>
                  <a:pt x="3355338" y="423373"/>
                  <a:pt x="3355558" y="436278"/>
                </a:cubicBezTo>
                <a:cubicBezTo>
                  <a:pt x="3355558" y="451712"/>
                  <a:pt x="3365694" y="454494"/>
                  <a:pt x="3376931" y="456013"/>
                </a:cubicBezTo>
                <a:cubicBezTo>
                  <a:pt x="3394118" y="458289"/>
                  <a:pt x="3411965" y="436278"/>
                  <a:pt x="3434660" y="466133"/>
                </a:cubicBezTo>
                <a:cubicBezTo>
                  <a:pt x="3393898" y="483590"/>
                  <a:pt x="3353135" y="501049"/>
                  <a:pt x="3353797" y="561013"/>
                </a:cubicBezTo>
                <a:cubicBezTo>
                  <a:pt x="3354015" y="577205"/>
                  <a:pt x="3337050" y="583277"/>
                  <a:pt x="3324270" y="587325"/>
                </a:cubicBezTo>
                <a:cubicBezTo>
                  <a:pt x="3303117" y="593904"/>
                  <a:pt x="3285272" y="605543"/>
                  <a:pt x="3273812" y="628061"/>
                </a:cubicBezTo>
                <a:cubicBezTo>
                  <a:pt x="3274033" y="632362"/>
                  <a:pt x="3274254" y="636917"/>
                  <a:pt x="3272930" y="640459"/>
                </a:cubicBezTo>
                <a:cubicBezTo>
                  <a:pt x="3276676" y="694855"/>
                  <a:pt x="3307523" y="693336"/>
                  <a:pt x="3341676" y="684230"/>
                </a:cubicBezTo>
                <a:cubicBezTo>
                  <a:pt x="3382439" y="673096"/>
                  <a:pt x="3422762" y="652855"/>
                  <a:pt x="3465728" y="672338"/>
                </a:cubicBezTo>
                <a:cubicBezTo>
                  <a:pt x="3405133" y="698397"/>
                  <a:pt x="3339253" y="700422"/>
                  <a:pt x="3282405" y="737615"/>
                </a:cubicBezTo>
                <a:cubicBezTo>
                  <a:pt x="3490406" y="744447"/>
                  <a:pt x="3674169" y="627048"/>
                  <a:pt x="3875781" y="582013"/>
                </a:cubicBezTo>
                <a:cubicBezTo>
                  <a:pt x="3868951" y="612120"/>
                  <a:pt x="3852646" y="618193"/>
                  <a:pt x="3837883" y="622747"/>
                </a:cubicBezTo>
                <a:cubicBezTo>
                  <a:pt x="3763408" y="645519"/>
                  <a:pt x="3698188" y="690809"/>
                  <a:pt x="3630322" y="730023"/>
                </a:cubicBezTo>
                <a:cubicBezTo>
                  <a:pt x="3602340" y="746216"/>
                  <a:pt x="3582066" y="762411"/>
                  <a:pt x="3571492" y="797327"/>
                </a:cubicBezTo>
                <a:cubicBezTo>
                  <a:pt x="3562015" y="828953"/>
                  <a:pt x="3543728" y="843628"/>
                  <a:pt x="3509797" y="834518"/>
                </a:cubicBezTo>
                <a:cubicBezTo>
                  <a:pt x="3482254" y="826927"/>
                  <a:pt x="3452068" y="830975"/>
                  <a:pt x="3423203" y="833760"/>
                </a:cubicBezTo>
                <a:cubicBezTo>
                  <a:pt x="3389931" y="836796"/>
                  <a:pt x="3352693" y="872470"/>
                  <a:pt x="3361728" y="890941"/>
                </a:cubicBezTo>
                <a:cubicBezTo>
                  <a:pt x="3377151" y="922314"/>
                  <a:pt x="3402931" y="906627"/>
                  <a:pt x="3425847" y="903084"/>
                </a:cubicBezTo>
                <a:cubicBezTo>
                  <a:pt x="3451848" y="898784"/>
                  <a:pt x="3500100" y="889927"/>
                  <a:pt x="3500982" y="893723"/>
                </a:cubicBezTo>
                <a:cubicBezTo>
                  <a:pt x="3517950" y="972410"/>
                  <a:pt x="3637374" y="903845"/>
                  <a:pt x="3663154" y="896758"/>
                </a:cubicBezTo>
                <a:cubicBezTo>
                  <a:pt x="3695322" y="887904"/>
                  <a:pt x="3725509" y="904097"/>
                  <a:pt x="3756136" y="907891"/>
                </a:cubicBezTo>
                <a:cubicBezTo>
                  <a:pt x="3783459" y="911433"/>
                  <a:pt x="3937918" y="922314"/>
                  <a:pt x="3969866" y="888915"/>
                </a:cubicBezTo>
                <a:cubicBezTo>
                  <a:pt x="3974273" y="914976"/>
                  <a:pt x="3965020" y="925602"/>
                  <a:pt x="3957306" y="937494"/>
                </a:cubicBezTo>
                <a:cubicBezTo>
                  <a:pt x="3946511" y="954445"/>
                  <a:pt x="3944747" y="966337"/>
                  <a:pt x="3965239" y="979747"/>
                </a:cubicBezTo>
                <a:cubicBezTo>
                  <a:pt x="4023630" y="1018206"/>
                  <a:pt x="4022747" y="1019470"/>
                  <a:pt x="3968324" y="1071591"/>
                </a:cubicBezTo>
                <a:cubicBezTo>
                  <a:pt x="3965678" y="1073867"/>
                  <a:pt x="3966782" y="1081459"/>
                  <a:pt x="3966341" y="1086519"/>
                </a:cubicBezTo>
                <a:cubicBezTo>
                  <a:pt x="3980663" y="1094615"/>
                  <a:pt x="3997409" y="1074373"/>
                  <a:pt x="4014153" y="1096133"/>
                </a:cubicBezTo>
                <a:cubicBezTo>
                  <a:pt x="3941222" y="1191771"/>
                  <a:pt x="3829950" y="1215299"/>
                  <a:pt x="3729254" y="1287157"/>
                </a:cubicBezTo>
                <a:cubicBezTo>
                  <a:pt x="3810780" y="1310939"/>
                  <a:pt x="3859696" y="1227952"/>
                  <a:pt x="3919628" y="1238578"/>
                </a:cubicBezTo>
                <a:cubicBezTo>
                  <a:pt x="3949596" y="1264639"/>
                  <a:pt x="3860577" y="1306386"/>
                  <a:pt x="3945409" y="1318784"/>
                </a:cubicBezTo>
                <a:cubicBezTo>
                  <a:pt x="3908610" y="1341555"/>
                  <a:pt x="3881289" y="1363817"/>
                  <a:pt x="3855951" y="1390133"/>
                </a:cubicBezTo>
                <a:cubicBezTo>
                  <a:pt x="3810780" y="1437192"/>
                  <a:pt x="3801967" y="1468060"/>
                  <a:pt x="3822900" y="1531314"/>
                </a:cubicBezTo>
                <a:cubicBezTo>
                  <a:pt x="3836562" y="1572808"/>
                  <a:pt x="3856611" y="1611013"/>
                  <a:pt x="3838986" y="1660349"/>
                </a:cubicBezTo>
                <a:cubicBezTo>
                  <a:pt x="3826646" y="1694254"/>
                  <a:pt x="3831494" y="1716517"/>
                  <a:pt x="3877323" y="1701337"/>
                </a:cubicBezTo>
                <a:cubicBezTo>
                  <a:pt x="3926679" y="1685144"/>
                  <a:pt x="3945187" y="1715505"/>
                  <a:pt x="3932849" y="1774963"/>
                </a:cubicBezTo>
                <a:cubicBezTo>
                  <a:pt x="3924917" y="1813169"/>
                  <a:pt x="3933291" y="1824806"/>
                  <a:pt x="3967221" y="1820505"/>
                </a:cubicBezTo>
                <a:cubicBezTo>
                  <a:pt x="4004680" y="1815698"/>
                  <a:pt x="4040375" y="1790649"/>
                  <a:pt x="4086646" y="1802795"/>
                </a:cubicBezTo>
                <a:cubicBezTo>
                  <a:pt x="4049631" y="1872120"/>
                  <a:pt x="3970527" y="1852385"/>
                  <a:pt x="3927340" y="1918423"/>
                </a:cubicBezTo>
                <a:cubicBezTo>
                  <a:pt x="3978900" y="1918674"/>
                  <a:pt x="4018341" y="1918423"/>
                  <a:pt x="4056460" y="1903999"/>
                </a:cubicBezTo>
                <a:cubicBezTo>
                  <a:pt x="4072325" y="1898179"/>
                  <a:pt x="4089732" y="1892109"/>
                  <a:pt x="4098545" y="1912096"/>
                </a:cubicBezTo>
                <a:cubicBezTo>
                  <a:pt x="4108901" y="1936132"/>
                  <a:pt x="4087529" y="1945241"/>
                  <a:pt x="4074527" y="1949542"/>
                </a:cubicBezTo>
                <a:cubicBezTo>
                  <a:pt x="4037951" y="1961686"/>
                  <a:pt x="4009969" y="1990529"/>
                  <a:pt x="3979782" y="2013047"/>
                </a:cubicBezTo>
                <a:cubicBezTo>
                  <a:pt x="3913460" y="2062386"/>
                  <a:pt x="3840746" y="2103626"/>
                  <a:pt x="3784559" y="2185097"/>
                </a:cubicBezTo>
                <a:cubicBezTo>
                  <a:pt x="3855290" y="2164349"/>
                  <a:pt x="3907951" y="2116025"/>
                  <a:pt x="3973612" y="2106157"/>
                </a:cubicBezTo>
                <a:cubicBezTo>
                  <a:pt x="3916764" y="2180290"/>
                  <a:pt x="3843611" y="2229120"/>
                  <a:pt x="3774426" y="2283011"/>
                </a:cubicBezTo>
                <a:cubicBezTo>
                  <a:pt x="3754594" y="2298192"/>
                  <a:pt x="3734543" y="2308566"/>
                  <a:pt x="3730136" y="2341710"/>
                </a:cubicBezTo>
                <a:cubicBezTo>
                  <a:pt x="3721542" y="2405976"/>
                  <a:pt x="3695763" y="2459107"/>
                  <a:pt x="3640678" y="2487444"/>
                </a:cubicBezTo>
                <a:cubicBezTo>
                  <a:pt x="3640238" y="2487699"/>
                  <a:pt x="3643322" y="2497314"/>
                  <a:pt x="3645085" y="2503890"/>
                </a:cubicBezTo>
                <a:cubicBezTo>
                  <a:pt x="3678797" y="2505916"/>
                  <a:pt x="3705458" y="2467963"/>
                  <a:pt x="3748425" y="2480360"/>
                </a:cubicBezTo>
                <a:cubicBezTo>
                  <a:pt x="3707220" y="2531974"/>
                  <a:pt x="3672847" y="2578277"/>
                  <a:pt x="3614458" y="2602819"/>
                </a:cubicBezTo>
                <a:cubicBezTo>
                  <a:pt x="3567745" y="2622300"/>
                  <a:pt x="3510016" y="2633686"/>
                  <a:pt x="3476083" y="2696937"/>
                </a:cubicBezTo>
                <a:cubicBezTo>
                  <a:pt x="3515524" y="2709337"/>
                  <a:pt x="3544831" y="2693651"/>
                  <a:pt x="3574357" y="2682517"/>
                </a:cubicBezTo>
                <a:cubicBezTo>
                  <a:pt x="3619525" y="2665312"/>
                  <a:pt x="3664255" y="2645832"/>
                  <a:pt x="3709425" y="2628625"/>
                </a:cubicBezTo>
                <a:cubicBezTo>
                  <a:pt x="3726611" y="2622047"/>
                  <a:pt x="3745340" y="2617491"/>
                  <a:pt x="3756357" y="2648866"/>
                </a:cubicBezTo>
                <a:cubicBezTo>
                  <a:pt x="3698847" y="2655446"/>
                  <a:pt x="3664475" y="2697951"/>
                  <a:pt x="3628340" y="2737926"/>
                </a:cubicBezTo>
                <a:cubicBezTo>
                  <a:pt x="3608067" y="2760445"/>
                  <a:pt x="3591541" y="2790554"/>
                  <a:pt x="3554967" y="2779169"/>
                </a:cubicBezTo>
                <a:cubicBezTo>
                  <a:pt x="3535796" y="2773097"/>
                  <a:pt x="3523678" y="2790046"/>
                  <a:pt x="3525662" y="2810794"/>
                </a:cubicBezTo>
                <a:cubicBezTo>
                  <a:pt x="3532932" y="2883915"/>
                  <a:pt x="3488203" y="2909469"/>
                  <a:pt x="3441932" y="2923637"/>
                </a:cubicBezTo>
                <a:cubicBezTo>
                  <a:pt x="3354236" y="2950204"/>
                  <a:pt x="3281303" y="3012697"/>
                  <a:pt x="3196032" y="3046854"/>
                </a:cubicBezTo>
                <a:cubicBezTo>
                  <a:pt x="3113184" y="3079999"/>
                  <a:pt x="3049065" y="3158685"/>
                  <a:pt x="2965998" y="3199927"/>
                </a:cubicBezTo>
                <a:cubicBezTo>
                  <a:pt x="2905843" y="3229783"/>
                  <a:pt x="2848335" y="3268239"/>
                  <a:pt x="2786418" y="3295311"/>
                </a:cubicBezTo>
                <a:cubicBezTo>
                  <a:pt x="2639894" y="3359324"/>
                  <a:pt x="2490503" y="3410685"/>
                  <a:pt x="2332519" y="3418022"/>
                </a:cubicBezTo>
                <a:cubicBezTo>
                  <a:pt x="2202077" y="3423842"/>
                  <a:pt x="1070633" y="3418277"/>
                  <a:pt x="611003" y="2585615"/>
                </a:cubicBezTo>
                <a:cubicBezTo>
                  <a:pt x="602189" y="2581565"/>
                  <a:pt x="592275" y="2570939"/>
                  <a:pt x="589190" y="2560818"/>
                </a:cubicBezTo>
                <a:cubicBezTo>
                  <a:pt x="574427" y="2513505"/>
                  <a:pt x="538291" y="2493011"/>
                  <a:pt x="505681" y="2467457"/>
                </a:cubicBezTo>
                <a:cubicBezTo>
                  <a:pt x="477036" y="2444939"/>
                  <a:pt x="446628" y="2421409"/>
                  <a:pt x="434730" y="2383456"/>
                </a:cubicBezTo>
                <a:cubicBezTo>
                  <a:pt x="419086" y="2332854"/>
                  <a:pt x="463594" y="2374348"/>
                  <a:pt x="471748" y="2355119"/>
                </a:cubicBezTo>
                <a:cubicBezTo>
                  <a:pt x="454782" y="2328807"/>
                  <a:pt x="428560" y="2304770"/>
                  <a:pt x="421730" y="2274915"/>
                </a:cubicBezTo>
                <a:cubicBezTo>
                  <a:pt x="396833" y="2167131"/>
                  <a:pt x="343069" y="2088698"/>
                  <a:pt x="262645" y="2027722"/>
                </a:cubicBezTo>
                <a:cubicBezTo>
                  <a:pt x="239509" y="2010264"/>
                  <a:pt x="224307" y="1978384"/>
                  <a:pt x="192799" y="1973326"/>
                </a:cubicBezTo>
                <a:cubicBezTo>
                  <a:pt x="122730" y="1962193"/>
                  <a:pt x="144764" y="1875156"/>
                  <a:pt x="107746" y="1836446"/>
                </a:cubicBezTo>
                <a:cubicBezTo>
                  <a:pt x="100695" y="1829107"/>
                  <a:pt x="94306" y="1814687"/>
                  <a:pt x="95627" y="1804821"/>
                </a:cubicBezTo>
                <a:cubicBezTo>
                  <a:pt x="97609" y="1790649"/>
                  <a:pt x="105983" y="1777240"/>
                  <a:pt x="113034" y="1764589"/>
                </a:cubicBezTo>
                <a:cubicBezTo>
                  <a:pt x="120306" y="1751939"/>
                  <a:pt x="131322" y="1740806"/>
                  <a:pt x="126034" y="1724108"/>
                </a:cubicBezTo>
                <a:cubicBezTo>
                  <a:pt x="123833" y="1717277"/>
                  <a:pt x="125373" y="1693494"/>
                  <a:pt x="109068" y="1712215"/>
                </a:cubicBezTo>
                <a:cubicBezTo>
                  <a:pt x="64340" y="1763578"/>
                  <a:pt x="38339" y="1715001"/>
                  <a:pt x="0" y="1691723"/>
                </a:cubicBezTo>
                <a:cubicBezTo>
                  <a:pt x="30848" y="1667686"/>
                  <a:pt x="58610" y="1650735"/>
                  <a:pt x="63238" y="1614808"/>
                </a:cubicBezTo>
                <a:cubicBezTo>
                  <a:pt x="72712" y="1540674"/>
                  <a:pt x="113253" y="1506772"/>
                  <a:pt x="174729" y="1500192"/>
                </a:cubicBezTo>
                <a:cubicBezTo>
                  <a:pt x="152034" y="1428591"/>
                  <a:pt x="152034" y="1428591"/>
                  <a:pt x="225408" y="1418722"/>
                </a:cubicBezTo>
                <a:cubicBezTo>
                  <a:pt x="197204" y="1373181"/>
                  <a:pt x="197204" y="1361542"/>
                  <a:pt x="231358" y="1345855"/>
                </a:cubicBezTo>
                <a:cubicBezTo>
                  <a:pt x="264188" y="1330927"/>
                  <a:pt x="300543" y="1325867"/>
                  <a:pt x="330952" y="1302844"/>
                </a:cubicBezTo>
                <a:cubicBezTo>
                  <a:pt x="302967" y="1244651"/>
                  <a:pt x="295035" y="1177097"/>
                  <a:pt x="237307" y="1148758"/>
                </a:cubicBezTo>
                <a:cubicBezTo>
                  <a:pt x="228273" y="1144458"/>
                  <a:pt x="222103" y="1127000"/>
                  <a:pt x="227831" y="1116880"/>
                </a:cubicBezTo>
                <a:cubicBezTo>
                  <a:pt x="248764" y="1080194"/>
                  <a:pt x="218798" y="1010614"/>
                  <a:pt x="284017" y="1002772"/>
                </a:cubicBezTo>
                <a:cubicBezTo>
                  <a:pt x="292171" y="1002013"/>
                  <a:pt x="299663" y="994421"/>
                  <a:pt x="293273" y="984554"/>
                </a:cubicBezTo>
                <a:cubicBezTo>
                  <a:pt x="271238" y="950145"/>
                  <a:pt x="297900" y="952421"/>
                  <a:pt x="313983" y="948120"/>
                </a:cubicBezTo>
                <a:cubicBezTo>
                  <a:pt x="333375" y="942809"/>
                  <a:pt x="355409" y="957988"/>
                  <a:pt x="373477" y="939265"/>
                </a:cubicBezTo>
                <a:cubicBezTo>
                  <a:pt x="369289" y="919530"/>
                  <a:pt x="353646" y="919783"/>
                  <a:pt x="342629" y="913458"/>
                </a:cubicBezTo>
                <a:cubicBezTo>
                  <a:pt x="310460" y="895240"/>
                  <a:pt x="284238" y="873483"/>
                  <a:pt x="282695" y="826169"/>
                </a:cubicBezTo>
                <a:cubicBezTo>
                  <a:pt x="281595" y="787964"/>
                  <a:pt x="278069" y="754314"/>
                  <a:pt x="322578" y="742675"/>
                </a:cubicBezTo>
                <a:cubicBezTo>
                  <a:pt x="341086" y="737866"/>
                  <a:pt x="335797" y="710289"/>
                  <a:pt x="325221" y="696626"/>
                </a:cubicBezTo>
                <a:cubicBezTo>
                  <a:pt x="306272" y="672338"/>
                  <a:pt x="290629" y="639953"/>
                  <a:pt x="258017" y="637675"/>
                </a:cubicBezTo>
                <a:cubicBezTo>
                  <a:pt x="238187" y="636158"/>
                  <a:pt x="222983" y="626035"/>
                  <a:pt x="207340" y="614398"/>
                </a:cubicBezTo>
                <a:cubicBezTo>
                  <a:pt x="196103" y="606047"/>
                  <a:pt x="182662" y="598964"/>
                  <a:pt x="183983" y="581001"/>
                </a:cubicBezTo>
                <a:cubicBezTo>
                  <a:pt x="185306" y="563795"/>
                  <a:pt x="198305" y="556711"/>
                  <a:pt x="211526" y="553169"/>
                </a:cubicBezTo>
                <a:cubicBezTo>
                  <a:pt x="255595" y="541784"/>
                  <a:pt x="297017" y="525085"/>
                  <a:pt x="333816" y="486880"/>
                </a:cubicBezTo>
                <a:cubicBezTo>
                  <a:pt x="309357" y="466639"/>
                  <a:pt x="286001" y="451964"/>
                  <a:pt x="267934" y="431469"/>
                </a:cubicBezTo>
                <a:cubicBezTo>
                  <a:pt x="224307" y="381881"/>
                  <a:pt x="593817" y="225772"/>
                  <a:pt x="612325" y="170108"/>
                </a:cubicBezTo>
                <a:cubicBezTo>
                  <a:pt x="618054" y="152904"/>
                  <a:pt x="637663" y="135194"/>
                  <a:pt x="653971" y="130133"/>
                </a:cubicBezTo>
                <a:cubicBezTo>
                  <a:pt x="730427" y="106350"/>
                  <a:pt x="796748" y="52963"/>
                  <a:pt x="874970" y="33228"/>
                </a:cubicBezTo>
                <a:cubicBezTo>
                  <a:pt x="911877" y="23867"/>
                  <a:pt x="948509" y="12925"/>
                  <a:pt x="986021" y="1223"/>
                </a:cubicBezTo>
                <a:close/>
              </a:path>
            </a:pathLst>
          </a:custGeom>
        </p:spPr>
      </p:pic>
      <p:pic>
        <p:nvPicPr>
          <p:cNvPr id="4" name="Picture 3" descr="A group of kids on a playground&#10;&#10;AI-generated content may be incorrect.">
            <a:extLst>
              <a:ext uri="{FF2B5EF4-FFF2-40B4-BE49-F238E27FC236}">
                <a16:creationId xmlns:a16="http://schemas.microsoft.com/office/drawing/2014/main" id="{A211D53B-703E-9F79-0039-41600A802E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88" r="30068"/>
          <a:stretch>
            <a:fillRect/>
          </a:stretch>
        </p:blipFill>
        <p:spPr>
          <a:xfrm>
            <a:off x="20" y="277469"/>
            <a:ext cx="4552718" cy="5946218"/>
          </a:xfrm>
          <a:custGeom>
            <a:avLst/>
            <a:gdLst/>
            <a:ahLst/>
            <a:cxnLst/>
            <a:rect l="l" t="t" r="r" b="b"/>
            <a:pathLst>
              <a:path w="4552738" h="5946218">
                <a:moveTo>
                  <a:pt x="0" y="0"/>
                </a:moveTo>
                <a:lnTo>
                  <a:pt x="193217" y="10418"/>
                </a:lnTo>
                <a:cubicBezTo>
                  <a:pt x="612089" y="35802"/>
                  <a:pt x="1030148" y="71660"/>
                  <a:pt x="1446580" y="128061"/>
                </a:cubicBezTo>
                <a:cubicBezTo>
                  <a:pt x="1735723" y="167547"/>
                  <a:pt x="2027715" y="194943"/>
                  <a:pt x="2320927" y="163517"/>
                </a:cubicBezTo>
                <a:cubicBezTo>
                  <a:pt x="2335563" y="161905"/>
                  <a:pt x="2352239" y="156669"/>
                  <a:pt x="2364438" y="161905"/>
                </a:cubicBezTo>
                <a:cubicBezTo>
                  <a:pt x="2506776" y="220729"/>
                  <a:pt x="2662121" y="178424"/>
                  <a:pt x="2809744" y="215490"/>
                </a:cubicBezTo>
                <a:cubicBezTo>
                  <a:pt x="2771925" y="358517"/>
                  <a:pt x="2609662" y="346832"/>
                  <a:pt x="2518162" y="445944"/>
                </a:cubicBezTo>
                <a:cubicBezTo>
                  <a:pt x="2667409" y="485424"/>
                  <a:pt x="2801610" y="525312"/>
                  <a:pt x="2937846" y="555124"/>
                </a:cubicBezTo>
                <a:cubicBezTo>
                  <a:pt x="3082216" y="586550"/>
                  <a:pt x="3204622" y="671561"/>
                  <a:pt x="3345734" y="709433"/>
                </a:cubicBezTo>
                <a:cubicBezTo>
                  <a:pt x="3375832" y="717492"/>
                  <a:pt x="3412025" y="745693"/>
                  <a:pt x="3422598" y="773089"/>
                </a:cubicBezTo>
                <a:cubicBezTo>
                  <a:pt x="3456757" y="861726"/>
                  <a:pt x="4138745" y="1110310"/>
                  <a:pt x="4058225" y="1189273"/>
                </a:cubicBezTo>
                <a:cubicBezTo>
                  <a:pt x="4024878" y="1221909"/>
                  <a:pt x="3981773" y="1245276"/>
                  <a:pt x="3936629" y="1277508"/>
                </a:cubicBezTo>
                <a:cubicBezTo>
                  <a:pt x="4004547" y="1338344"/>
                  <a:pt x="4080998" y="1364935"/>
                  <a:pt x="4162334" y="1383065"/>
                </a:cubicBezTo>
                <a:cubicBezTo>
                  <a:pt x="4186736" y="1388705"/>
                  <a:pt x="4210728" y="1399986"/>
                  <a:pt x="4213168" y="1427383"/>
                </a:cubicBezTo>
                <a:cubicBezTo>
                  <a:pt x="4215607" y="1455987"/>
                  <a:pt x="4190800" y="1467266"/>
                  <a:pt x="4170061" y="1480564"/>
                </a:cubicBezTo>
                <a:cubicBezTo>
                  <a:pt x="4141188" y="1499095"/>
                  <a:pt x="4113127" y="1515214"/>
                  <a:pt x="4076527" y="1517630"/>
                </a:cubicBezTo>
                <a:cubicBezTo>
                  <a:pt x="4016337" y="1521257"/>
                  <a:pt x="3987466" y="1572826"/>
                  <a:pt x="3952493" y="1611502"/>
                </a:cubicBezTo>
                <a:cubicBezTo>
                  <a:pt x="3932973" y="1633259"/>
                  <a:pt x="3923211" y="1677172"/>
                  <a:pt x="3957370" y="1684828"/>
                </a:cubicBezTo>
                <a:cubicBezTo>
                  <a:pt x="4039518" y="1703363"/>
                  <a:pt x="4033011" y="1756946"/>
                  <a:pt x="4030981" y="1817782"/>
                </a:cubicBezTo>
                <a:cubicBezTo>
                  <a:pt x="4028133" y="1893124"/>
                  <a:pt x="3979737" y="1927770"/>
                  <a:pt x="3920363" y="1956780"/>
                </a:cubicBezTo>
                <a:cubicBezTo>
                  <a:pt x="3900029" y="1966851"/>
                  <a:pt x="3871158" y="1966449"/>
                  <a:pt x="3863429" y="1997874"/>
                </a:cubicBezTo>
                <a:cubicBezTo>
                  <a:pt x="3896777" y="2027688"/>
                  <a:pt x="3937444" y="2003517"/>
                  <a:pt x="3973233" y="2011975"/>
                </a:cubicBezTo>
                <a:cubicBezTo>
                  <a:pt x="4002918" y="2018824"/>
                  <a:pt x="4052127" y="2015199"/>
                  <a:pt x="4011458" y="2069991"/>
                </a:cubicBezTo>
                <a:cubicBezTo>
                  <a:pt x="3999664" y="2085704"/>
                  <a:pt x="4013491" y="2097792"/>
                  <a:pt x="4028540" y="2099000"/>
                </a:cubicBezTo>
                <a:cubicBezTo>
                  <a:pt x="4148913" y="2111489"/>
                  <a:pt x="4093606" y="2222285"/>
                  <a:pt x="4132241" y="2280703"/>
                </a:cubicBezTo>
                <a:cubicBezTo>
                  <a:pt x="4142812" y="2296818"/>
                  <a:pt x="4131425" y="2324618"/>
                  <a:pt x="4114752" y="2331466"/>
                </a:cubicBezTo>
                <a:cubicBezTo>
                  <a:pt x="4008205" y="2376592"/>
                  <a:pt x="3993565" y="2484163"/>
                  <a:pt x="3941916" y="2576828"/>
                </a:cubicBezTo>
                <a:cubicBezTo>
                  <a:pt x="3998039" y="2613488"/>
                  <a:pt x="4065138" y="2621547"/>
                  <a:pt x="4125732" y="2645318"/>
                </a:cubicBezTo>
                <a:cubicBezTo>
                  <a:pt x="4188768" y="2670298"/>
                  <a:pt x="4188768" y="2688831"/>
                  <a:pt x="4136714" y="2761349"/>
                </a:cubicBezTo>
                <a:cubicBezTo>
                  <a:pt x="4272135" y="2777064"/>
                  <a:pt x="4272135" y="2777064"/>
                  <a:pt x="4230249" y="2891080"/>
                </a:cubicBezTo>
                <a:cubicBezTo>
                  <a:pt x="4343713" y="2901557"/>
                  <a:pt x="4418537" y="2955542"/>
                  <a:pt x="4436023" y="3073591"/>
                </a:cubicBezTo>
                <a:cubicBezTo>
                  <a:pt x="4444564" y="3130800"/>
                  <a:pt x="4495804" y="3157792"/>
                  <a:pt x="4552738" y="3196068"/>
                </a:cubicBezTo>
                <a:cubicBezTo>
                  <a:pt x="4481978" y="3233136"/>
                  <a:pt x="4433989" y="3310489"/>
                  <a:pt x="4351436" y="3228700"/>
                </a:cubicBezTo>
                <a:cubicBezTo>
                  <a:pt x="4321344" y="3198888"/>
                  <a:pt x="4324186" y="3236761"/>
                  <a:pt x="4320122" y="3247637"/>
                </a:cubicBezTo>
                <a:cubicBezTo>
                  <a:pt x="4310364" y="3274227"/>
                  <a:pt x="4330695" y="3291956"/>
                  <a:pt x="4344116" y="3312099"/>
                </a:cubicBezTo>
                <a:cubicBezTo>
                  <a:pt x="4357130" y="3332244"/>
                  <a:pt x="4372586" y="3353596"/>
                  <a:pt x="4376244" y="3376163"/>
                </a:cubicBezTo>
                <a:cubicBezTo>
                  <a:pt x="4378682" y="3391874"/>
                  <a:pt x="4366890" y="3414835"/>
                  <a:pt x="4353877" y="3426522"/>
                </a:cubicBezTo>
                <a:cubicBezTo>
                  <a:pt x="4285554" y="3488163"/>
                  <a:pt x="4326221" y="3626757"/>
                  <a:pt x="4196898" y="3644486"/>
                </a:cubicBezTo>
                <a:cubicBezTo>
                  <a:pt x="4138745" y="3652541"/>
                  <a:pt x="4110687" y="3703306"/>
                  <a:pt x="4067986" y="3731106"/>
                </a:cubicBezTo>
                <a:cubicBezTo>
                  <a:pt x="3919551" y="3828201"/>
                  <a:pt x="3820322" y="3953097"/>
                  <a:pt x="3774370" y="4124729"/>
                </a:cubicBezTo>
                <a:cubicBezTo>
                  <a:pt x="3761764" y="4172269"/>
                  <a:pt x="3713368" y="4210546"/>
                  <a:pt x="3682054" y="4252444"/>
                </a:cubicBezTo>
                <a:cubicBezTo>
                  <a:pt x="3697103" y="4283064"/>
                  <a:pt x="3779250" y="4216990"/>
                  <a:pt x="3750377" y="4297567"/>
                </a:cubicBezTo>
                <a:cubicBezTo>
                  <a:pt x="3728417" y="4358002"/>
                  <a:pt x="3672294" y="4395470"/>
                  <a:pt x="3619425" y="4431328"/>
                </a:cubicBezTo>
                <a:cubicBezTo>
                  <a:pt x="3559239" y="4472019"/>
                  <a:pt x="3492545" y="4504653"/>
                  <a:pt x="3465296" y="4579993"/>
                </a:cubicBezTo>
                <a:cubicBezTo>
                  <a:pt x="3459603" y="4596110"/>
                  <a:pt x="3441305" y="4613031"/>
                  <a:pt x="3425038" y="4619479"/>
                </a:cubicBezTo>
                <a:cubicBezTo>
                  <a:pt x="2576720" y="5945389"/>
                  <a:pt x="488463" y="5954251"/>
                  <a:pt x="247714" y="5944983"/>
                </a:cubicBezTo>
                <a:cubicBezTo>
                  <a:pt x="174818" y="5942062"/>
                  <a:pt x="102913" y="5934760"/>
                  <a:pt x="31834" y="5923857"/>
                </a:cubicBezTo>
                <a:lnTo>
                  <a:pt x="0" y="5917408"/>
                </a:lnTo>
                <a:close/>
              </a:path>
            </a:pathLst>
          </a:custGeom>
        </p:spPr>
      </p:pic>
      <p:pic>
        <p:nvPicPr>
          <p:cNvPr id="8" name="Picture 7" descr="Screen Clippi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27" r="38339" b="-2"/>
          <a:stretch>
            <a:fillRect/>
          </a:stretch>
        </p:blipFill>
        <p:spPr>
          <a:xfrm>
            <a:off x="8653074" y="-2"/>
            <a:ext cx="3538926" cy="4290182"/>
          </a:xfrm>
          <a:custGeom>
            <a:avLst/>
            <a:gdLst/>
            <a:ahLst/>
            <a:cxnLst/>
            <a:rect l="l" t="t" r="r" b="b"/>
            <a:pathLst>
              <a:path w="3538926" h="4290182">
                <a:moveTo>
                  <a:pt x="1370437" y="0"/>
                </a:moveTo>
                <a:lnTo>
                  <a:pt x="3538926" y="0"/>
                </a:lnTo>
                <a:lnTo>
                  <a:pt x="3538926" y="4256362"/>
                </a:lnTo>
                <a:lnTo>
                  <a:pt x="3455334" y="4273195"/>
                </a:lnTo>
                <a:cubicBezTo>
                  <a:pt x="3401009" y="4281478"/>
                  <a:pt x="3346052" y="4287025"/>
                  <a:pt x="3290337" y="4289244"/>
                </a:cubicBezTo>
                <a:cubicBezTo>
                  <a:pt x="3106332" y="4296285"/>
                  <a:pt x="1510274" y="4289552"/>
                  <a:pt x="861903" y="3282295"/>
                </a:cubicBezTo>
                <a:cubicBezTo>
                  <a:pt x="849470" y="3277397"/>
                  <a:pt x="835485" y="3264542"/>
                  <a:pt x="831133" y="3252299"/>
                </a:cubicBezTo>
                <a:cubicBezTo>
                  <a:pt x="810307" y="3195065"/>
                  <a:pt x="759333" y="3170274"/>
                  <a:pt x="713332" y="3139362"/>
                </a:cubicBezTo>
                <a:cubicBezTo>
                  <a:pt x="672925" y="3112122"/>
                  <a:pt x="630030" y="3083658"/>
                  <a:pt x="613246" y="3037747"/>
                </a:cubicBezTo>
                <a:cubicBezTo>
                  <a:pt x="591178" y="2976535"/>
                  <a:pt x="653963" y="3026730"/>
                  <a:pt x="665465" y="3003469"/>
                </a:cubicBezTo>
                <a:cubicBezTo>
                  <a:pt x="641532" y="2971640"/>
                  <a:pt x="604543" y="2942562"/>
                  <a:pt x="594908" y="2906447"/>
                </a:cubicBezTo>
                <a:cubicBezTo>
                  <a:pt x="559787" y="2776063"/>
                  <a:pt x="483946" y="2681183"/>
                  <a:pt x="370497" y="2607422"/>
                </a:cubicBezTo>
                <a:cubicBezTo>
                  <a:pt x="337860" y="2586304"/>
                  <a:pt x="316415" y="2547739"/>
                  <a:pt x="271969" y="2541620"/>
                </a:cubicBezTo>
                <a:cubicBezTo>
                  <a:pt x="173127" y="2528152"/>
                  <a:pt x="204209" y="2422866"/>
                  <a:pt x="151990" y="2376038"/>
                </a:cubicBezTo>
                <a:cubicBezTo>
                  <a:pt x="142044" y="2367161"/>
                  <a:pt x="133031" y="2349717"/>
                  <a:pt x="134895" y="2337782"/>
                </a:cubicBezTo>
                <a:cubicBezTo>
                  <a:pt x="137691" y="2320639"/>
                  <a:pt x="149504" y="2304419"/>
                  <a:pt x="159450" y="2289115"/>
                </a:cubicBezTo>
                <a:cubicBezTo>
                  <a:pt x="169707" y="2273813"/>
                  <a:pt x="185247" y="2260344"/>
                  <a:pt x="177788" y="2240145"/>
                </a:cubicBezTo>
                <a:cubicBezTo>
                  <a:pt x="174683" y="2231882"/>
                  <a:pt x="176855" y="2203112"/>
                  <a:pt x="153855" y="2225759"/>
                </a:cubicBezTo>
                <a:cubicBezTo>
                  <a:pt x="90759" y="2287892"/>
                  <a:pt x="54081" y="2229129"/>
                  <a:pt x="0" y="2200970"/>
                </a:cubicBezTo>
                <a:cubicBezTo>
                  <a:pt x="43514" y="2171892"/>
                  <a:pt x="82677" y="2151388"/>
                  <a:pt x="89205" y="2107927"/>
                </a:cubicBezTo>
                <a:cubicBezTo>
                  <a:pt x="102570" y="2018249"/>
                  <a:pt x="159758" y="1977237"/>
                  <a:pt x="246479" y="1969279"/>
                </a:cubicBezTo>
                <a:cubicBezTo>
                  <a:pt x="214465" y="1882663"/>
                  <a:pt x="214465" y="1882663"/>
                  <a:pt x="317968" y="1870725"/>
                </a:cubicBezTo>
                <a:cubicBezTo>
                  <a:pt x="278183" y="1815635"/>
                  <a:pt x="278183" y="1801556"/>
                  <a:pt x="326361" y="1782580"/>
                </a:cubicBezTo>
                <a:cubicBezTo>
                  <a:pt x="372673" y="1764521"/>
                  <a:pt x="423957" y="1758400"/>
                  <a:pt x="466852" y="1730550"/>
                </a:cubicBezTo>
                <a:cubicBezTo>
                  <a:pt x="427377" y="1660155"/>
                  <a:pt x="416187" y="1578436"/>
                  <a:pt x="334753" y="1544155"/>
                </a:cubicBezTo>
                <a:cubicBezTo>
                  <a:pt x="322010" y="1538952"/>
                  <a:pt x="313307" y="1517834"/>
                  <a:pt x="321386" y="1505592"/>
                </a:cubicBezTo>
                <a:cubicBezTo>
                  <a:pt x="350915" y="1461214"/>
                  <a:pt x="308644" y="1377045"/>
                  <a:pt x="400645" y="1367557"/>
                </a:cubicBezTo>
                <a:cubicBezTo>
                  <a:pt x="412147" y="1366640"/>
                  <a:pt x="422716" y="1357456"/>
                  <a:pt x="413701" y="1345520"/>
                </a:cubicBezTo>
                <a:cubicBezTo>
                  <a:pt x="382618" y="1303896"/>
                  <a:pt x="420228" y="1306649"/>
                  <a:pt x="442916" y="1301447"/>
                </a:cubicBezTo>
                <a:cubicBezTo>
                  <a:pt x="470270" y="1295021"/>
                  <a:pt x="501352" y="1313384"/>
                  <a:pt x="526840" y="1290735"/>
                </a:cubicBezTo>
                <a:cubicBezTo>
                  <a:pt x="520932" y="1266862"/>
                  <a:pt x="498866" y="1267167"/>
                  <a:pt x="483325" y="1259517"/>
                </a:cubicBezTo>
                <a:cubicBezTo>
                  <a:pt x="437945" y="1237479"/>
                  <a:pt x="400956" y="1211159"/>
                  <a:pt x="398780" y="1153924"/>
                </a:cubicBezTo>
                <a:cubicBezTo>
                  <a:pt x="397228" y="1107708"/>
                  <a:pt x="392254" y="1067003"/>
                  <a:pt x="455041" y="1052922"/>
                </a:cubicBezTo>
                <a:cubicBezTo>
                  <a:pt x="481149" y="1047106"/>
                  <a:pt x="473687" y="1013747"/>
                  <a:pt x="458768" y="997218"/>
                </a:cubicBezTo>
                <a:cubicBezTo>
                  <a:pt x="432038" y="967837"/>
                  <a:pt x="409972" y="928661"/>
                  <a:pt x="363968" y="925907"/>
                </a:cubicBezTo>
                <a:cubicBezTo>
                  <a:pt x="335995" y="924071"/>
                  <a:pt x="314548" y="911826"/>
                  <a:pt x="292481" y="897749"/>
                </a:cubicBezTo>
                <a:cubicBezTo>
                  <a:pt x="276630" y="887646"/>
                  <a:pt x="257670" y="879078"/>
                  <a:pt x="259533" y="857348"/>
                </a:cubicBezTo>
                <a:cubicBezTo>
                  <a:pt x="261399" y="836535"/>
                  <a:pt x="279736" y="827966"/>
                  <a:pt x="298387" y="823681"/>
                </a:cubicBezTo>
                <a:cubicBezTo>
                  <a:pt x="360552" y="809909"/>
                  <a:pt x="418983" y="789708"/>
                  <a:pt x="470893" y="743493"/>
                </a:cubicBezTo>
                <a:cubicBezTo>
                  <a:pt x="436390" y="719007"/>
                  <a:pt x="403444" y="701256"/>
                  <a:pt x="377957" y="676463"/>
                </a:cubicBezTo>
                <a:cubicBezTo>
                  <a:pt x="316415" y="616477"/>
                  <a:pt x="837660" y="427634"/>
                  <a:pt x="863768" y="360299"/>
                </a:cubicBezTo>
                <a:cubicBezTo>
                  <a:pt x="871849" y="339488"/>
                  <a:pt x="899511" y="318064"/>
                  <a:pt x="922515" y="311942"/>
                </a:cubicBezTo>
                <a:cubicBezTo>
                  <a:pt x="1030367" y="283171"/>
                  <a:pt x="1123922" y="218591"/>
                  <a:pt x="1234265" y="194718"/>
                </a:cubicBezTo>
                <a:cubicBezTo>
                  <a:pt x="1338390" y="172070"/>
                  <a:pt x="1440960" y="141768"/>
                  <a:pt x="1555030" y="111776"/>
                </a:cubicBezTo>
                <a:cubicBezTo>
                  <a:pt x="1520063" y="74130"/>
                  <a:pt x="1471575" y="57526"/>
                  <a:pt x="1428216" y="36752"/>
                </a:cubicBezTo>
                <a:close/>
              </a:path>
            </a:pathLst>
          </a:cu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50E8AED-9FE6-489A-92AB-89EA576AF8BF}"/>
              </a:ext>
            </a:extLst>
          </p:cNvPr>
          <p:cNvSpPr txBox="1"/>
          <p:nvPr/>
        </p:nvSpPr>
        <p:spPr>
          <a:xfrm>
            <a:off x="4552739" y="4224938"/>
            <a:ext cx="6801056" cy="145935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France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28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Accommodation</a:t>
            </a:r>
          </a:p>
        </p:txBody>
      </p:sp>
    </p:spTree>
    <p:extLst>
      <p:ext uri="{BB962C8B-B14F-4D97-AF65-F5344CB8AC3E}">
        <p14:creationId xmlns:p14="http://schemas.microsoft.com/office/powerpoint/2010/main" val="362366808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21041b2-1829-47c9-bef8-88192efd9504" xsi:nil="true"/>
    <lcf76f155ced4ddcb4097134ff3c332f xmlns="e43a0f95-7f19-4adc-aa43-b66bf6f471eb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CEE058E6691574393F0589FA40E87B8" ma:contentTypeVersion="13" ma:contentTypeDescription="Create a new document." ma:contentTypeScope="" ma:versionID="35ad9eff0296a01aab9b3ee16d10f61f">
  <xsd:schema xmlns:xsd="http://www.w3.org/2001/XMLSchema" xmlns:xs="http://www.w3.org/2001/XMLSchema" xmlns:p="http://schemas.microsoft.com/office/2006/metadata/properties" xmlns:ns2="e43a0f95-7f19-4adc-aa43-b66bf6f471eb" xmlns:ns3="521041b2-1829-47c9-bef8-88192efd9504" targetNamespace="http://schemas.microsoft.com/office/2006/metadata/properties" ma:root="true" ma:fieldsID="6da56d7f422d05fb7b5a6d8c717a12fe" ns2:_="" ns3:_="">
    <xsd:import namespace="e43a0f95-7f19-4adc-aa43-b66bf6f471eb"/>
    <xsd:import namespace="521041b2-1829-47c9-bef8-88192efd950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BillingMetadata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43a0f95-7f19-4adc-aa43-b66bf6f471e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789c0a30-b3e1-4730-a592-8d8d95ef9e1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19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21041b2-1829-47c9-bef8-88192efd9504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ab2c1640-cf8f-474a-a27c-b0841b418b76}" ma:internalName="TaxCatchAll" ma:showField="CatchAllData" ma:web="521041b2-1829-47c9-bef8-88192efd950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B7F13F1-412E-4BCC-880F-4ED72D5446F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8E09FB5-858F-467C-8512-8E5767F4DE81}">
  <ds:schemaRefs>
    <ds:schemaRef ds:uri="http://schemas.microsoft.com/office/2006/metadata/properties"/>
    <ds:schemaRef ds:uri="http://schemas.microsoft.com/office/infopath/2007/PartnerControls"/>
    <ds:schemaRef ds:uri="521041b2-1829-47c9-bef8-88192efd9504"/>
    <ds:schemaRef ds:uri="7077c672-8cf4-41c4-8561-254d8e6a8740"/>
  </ds:schemaRefs>
</ds:datastoreItem>
</file>

<file path=customXml/itemProps3.xml><?xml version="1.0" encoding="utf-8"?>
<ds:datastoreItem xmlns:ds="http://schemas.openxmlformats.org/officeDocument/2006/customXml" ds:itemID="{0601589D-898F-4B81-911F-40B5CEF4C165}"/>
</file>

<file path=docProps/app.xml><?xml version="1.0" encoding="utf-8"?>
<Properties xmlns="http://schemas.openxmlformats.org/officeDocument/2006/extended-properties" xmlns:vt="http://schemas.openxmlformats.org/officeDocument/2006/docPropsVTypes">
  <TotalTime>1143</TotalTime>
  <Words>485</Words>
  <Application>Microsoft Office PowerPoint</Application>
  <PresentationFormat>Widescreen</PresentationFormat>
  <Paragraphs>55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Candara</vt:lpstr>
      <vt:lpstr>OpenDyslexic 3</vt:lpstr>
      <vt:lpstr>Office Theme</vt:lpstr>
      <vt:lpstr>PowerPoint Presentation</vt:lpstr>
      <vt:lpstr>PowerPoint Presentation</vt:lpstr>
      <vt:lpstr> Resources needed for this year…  A pencil case with the following items: pencils, ruler, rubber, whiteboard pen, glue stick, sharpener, blue handwriting pen, purple pen and colouring pencils.  Chrome book compatible head phones (Usb port or line in)  A reading book for pleasure  </vt:lpstr>
      <vt:lpstr> Autumn Dates  School photos (15.9.26) – school uniform  Jam jars coming up (17.9.26)  Year 6 Tea Party (14.10.26)  Parents Evening (9.11.26 &amp; 10.11.26)  Wellbeing Day (13.11.26)     </vt:lpstr>
      <vt:lpstr> ART AND D&amp;T projects and resources  Slippers (14.12.26) – lino, fabric  Hot Cross Buns (15.3.27) – equipment   Fairground Rides (12.7.27) – shoe box     </vt:lpstr>
      <vt:lpstr> Year 6 Dates  SATS Week – 10th May 2027  Bikeability –  1 group 17th May 2027     1 group 24th May 2027  France – Week beginning 14th June 2027  Production – 14th and 15th July 2027  Year 6 Decade Day – 23rd July 2027  Year 6 Disco – 26th July 2027 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Jane Clayton</dc:creator>
  <cp:lastModifiedBy>Katie Sarjeant</cp:lastModifiedBy>
  <cp:revision>42</cp:revision>
  <dcterms:created xsi:type="dcterms:W3CDTF">2018-09-23T16:08:00Z</dcterms:created>
  <dcterms:modified xsi:type="dcterms:W3CDTF">2026-09-03T14:27:36Z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0x0101004CEE058E6691574393F0589FA40E87B8</vt:lpwstr>
  </property>
  <property fmtid="{D5CDD505-2E9C-101B-9397-08002B2CF9AE}" pid="3" name="Order">
    <vt:r8>410200</vt:r8>
  </property>
  <property fmtid="{D5CDD505-2E9C-101B-9397-08002B2CF9AE}" pid="4" name="MediaServiceImageTags">
    <vt:lpwstr/>
  </property>
</Properties>
</file>