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  <p:sldId id="263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5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1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8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1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9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8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5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7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/>
          <a:srcRect l="47728" t="24030" r="32763" b="16532"/>
          <a:stretch/>
        </p:blipFill>
        <p:spPr>
          <a:xfrm>
            <a:off x="1958725" y="1303867"/>
            <a:ext cx="3183466" cy="54556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66874" t="14541" r="14301" b="20924"/>
          <a:stretch/>
        </p:blipFill>
        <p:spPr>
          <a:xfrm>
            <a:off x="5142191" y="538614"/>
            <a:ext cx="3071860" cy="59234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29662" t="14541" r="52117" b="16532"/>
          <a:stretch/>
        </p:blipFill>
        <p:spPr>
          <a:xfrm>
            <a:off x="8424177" y="337036"/>
            <a:ext cx="2973340" cy="632659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42" y="0"/>
            <a:ext cx="841243" cy="8658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0811" y="388325"/>
            <a:ext cx="2501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Everyday Materials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1/2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(Cycle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4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48382" t="23813" r="33750" b="29158"/>
          <a:stretch/>
        </p:blipFill>
        <p:spPr>
          <a:xfrm>
            <a:off x="1930923" y="1753947"/>
            <a:ext cx="3048000" cy="45127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66350" t="15328" r="13657" b="21904"/>
          <a:stretch/>
        </p:blipFill>
        <p:spPr>
          <a:xfrm>
            <a:off x="5134956" y="430456"/>
            <a:ext cx="3410526" cy="60228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29767" t="15329" r="51915" b="18075"/>
          <a:stretch/>
        </p:blipFill>
        <p:spPr>
          <a:xfrm>
            <a:off x="8445730" y="430456"/>
            <a:ext cx="3124818" cy="63902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42" y="0"/>
            <a:ext cx="841243" cy="8658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5207" y="464623"/>
            <a:ext cx="2339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Uses of Everyday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1/2 (Cycle A)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6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48227" t="23955" r="33795" b="37051"/>
          <a:stretch/>
        </p:blipFill>
        <p:spPr>
          <a:xfrm>
            <a:off x="1966268" y="1278467"/>
            <a:ext cx="3039534" cy="3708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67206" t="15235" r="14973" b="22393"/>
          <a:stretch/>
        </p:blipFill>
        <p:spPr>
          <a:xfrm>
            <a:off x="5413550" y="570256"/>
            <a:ext cx="3012901" cy="59317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/>
          <a:srcRect l="30058" t="28354" r="51623" b="56433"/>
          <a:stretch/>
        </p:blipFill>
        <p:spPr>
          <a:xfrm>
            <a:off x="2042314" y="5190515"/>
            <a:ext cx="3097261" cy="14467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33" y="16258"/>
            <a:ext cx="841243" cy="8658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l="67716" t="12370" r="14160" b="17307"/>
          <a:stretch/>
        </p:blipFill>
        <p:spPr>
          <a:xfrm>
            <a:off x="8553795" y="111577"/>
            <a:ext cx="2947016" cy="64321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38206" y="433964"/>
            <a:ext cx="267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Humans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1/2 (Cycle A)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9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/>
          <a:srcRect l="48958" t="23883" r="33099" b="20382"/>
          <a:stretch/>
        </p:blipFill>
        <p:spPr>
          <a:xfrm>
            <a:off x="1940713" y="1303867"/>
            <a:ext cx="3081867" cy="53848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/>
          <a:srcRect l="66703" t="13423" r="13798" b="29029"/>
          <a:stretch/>
        </p:blipFill>
        <p:spPr>
          <a:xfrm>
            <a:off x="5022580" y="741722"/>
            <a:ext cx="3348951" cy="555988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/>
          <a:srcRect l="29866" t="13423" r="51190" b="21843"/>
          <a:stretch/>
        </p:blipFill>
        <p:spPr>
          <a:xfrm>
            <a:off x="8371531" y="293257"/>
            <a:ext cx="3253665" cy="62541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33" y="16258"/>
            <a:ext cx="841243" cy="8658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9731" y="418556"/>
            <a:ext cx="2455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Seasonal Changes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1/2 (Cycle A)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6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47856" t="23623" r="33132" b="21596"/>
          <a:stretch/>
        </p:blipFill>
        <p:spPr>
          <a:xfrm>
            <a:off x="1886989" y="1610175"/>
            <a:ext cx="3160222" cy="51223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66817" t="13939" r="14694" b="23221"/>
          <a:stretch/>
        </p:blipFill>
        <p:spPr>
          <a:xfrm>
            <a:off x="5308292" y="570256"/>
            <a:ext cx="3073401" cy="58758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29839" t="13939" r="51112" b="18837"/>
          <a:stretch/>
        </p:blipFill>
        <p:spPr>
          <a:xfrm>
            <a:off x="8642774" y="450578"/>
            <a:ext cx="3166534" cy="62858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98" y="16258"/>
            <a:ext cx="841243" cy="8658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5693" y="227112"/>
            <a:ext cx="2444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Things </a:t>
            </a:r>
          </a:p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their Habitats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1/2 (Cycle A)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8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119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Bolton SICT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Hall</dc:creator>
  <cp:lastModifiedBy>A Catterall</cp:lastModifiedBy>
  <cp:revision>25</cp:revision>
  <cp:lastPrinted>2023-07-10T16:08:41Z</cp:lastPrinted>
  <dcterms:created xsi:type="dcterms:W3CDTF">2023-07-10T15:12:19Z</dcterms:created>
  <dcterms:modified xsi:type="dcterms:W3CDTF">2024-09-02T15:43:14Z</dcterms:modified>
</cp:coreProperties>
</file>