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3" r:id="rId4"/>
    <p:sldId id="262" r:id="rId5"/>
    <p:sldId id="258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25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1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8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8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96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1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19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8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7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35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FBAC-CA19-46A1-9F8D-6FF6A1E3C720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77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/>
          <a:srcRect l="47728" t="24030" r="32763" b="16532"/>
          <a:stretch/>
        </p:blipFill>
        <p:spPr>
          <a:xfrm>
            <a:off x="1958725" y="1303867"/>
            <a:ext cx="3183466" cy="545565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/>
          <a:srcRect l="66874" t="14541" r="14301" b="20924"/>
          <a:stretch/>
        </p:blipFill>
        <p:spPr>
          <a:xfrm>
            <a:off x="5142191" y="538614"/>
            <a:ext cx="3071860" cy="592343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/>
          <a:srcRect l="29662" t="14541" r="52117" b="16532"/>
          <a:stretch/>
        </p:blipFill>
        <p:spPr>
          <a:xfrm>
            <a:off x="8424177" y="337036"/>
            <a:ext cx="2973340" cy="632659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42" y="0"/>
            <a:ext cx="841243" cy="8658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0811" y="388325"/>
            <a:ext cx="2501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Everyday Materials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1/2 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(Cycle 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3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l="48382" t="23813" r="33750" b="29158"/>
          <a:stretch/>
        </p:blipFill>
        <p:spPr>
          <a:xfrm>
            <a:off x="1930923" y="1753947"/>
            <a:ext cx="3048000" cy="45127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/>
          <a:srcRect l="66350" t="15328" r="13657" b="21904"/>
          <a:stretch/>
        </p:blipFill>
        <p:spPr>
          <a:xfrm>
            <a:off x="5134956" y="430456"/>
            <a:ext cx="3410526" cy="60228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/>
          <a:srcRect l="29767" t="15329" r="51915" b="18075"/>
          <a:stretch/>
        </p:blipFill>
        <p:spPr>
          <a:xfrm>
            <a:off x="8445730" y="430456"/>
            <a:ext cx="3124818" cy="63902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42" y="0"/>
            <a:ext cx="841243" cy="8658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5207" y="464623"/>
            <a:ext cx="2339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Uses of Everyday 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Materials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1/2 (Cycle 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0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7305" t="20966" r="33065" b="22772"/>
          <a:stretch/>
        </p:blipFill>
        <p:spPr>
          <a:xfrm>
            <a:off x="1830802" y="1602422"/>
            <a:ext cx="3191934" cy="514594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/>
          <a:srcRect l="28736" t="12370" r="52695" b="17307"/>
          <a:stretch/>
        </p:blipFill>
        <p:spPr>
          <a:xfrm>
            <a:off x="5278581" y="364308"/>
            <a:ext cx="3019369" cy="643210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7" y="0"/>
            <a:ext cx="841243" cy="8658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/>
          <a:srcRect l="30058" t="15235" r="51623" b="18040"/>
          <a:stretch/>
        </p:blipFill>
        <p:spPr>
          <a:xfrm>
            <a:off x="8553795" y="293257"/>
            <a:ext cx="3097261" cy="634564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285207" y="464623"/>
            <a:ext cx="2339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Animals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1/2 (Cycle 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0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/>
          <a:srcRect l="48074" t="20310" r="33109" b="16317"/>
          <a:stretch/>
        </p:blipFill>
        <p:spPr>
          <a:xfrm>
            <a:off x="1770919" y="982133"/>
            <a:ext cx="3081867" cy="583854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/>
          <a:srcRect l="66477" t="14461" r="14446" b="23801"/>
          <a:stretch/>
        </p:blipFill>
        <p:spPr>
          <a:xfrm>
            <a:off x="4913899" y="507178"/>
            <a:ext cx="3124508" cy="568790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/>
          <a:srcRect l="29877" t="14461" r="52132" b="16317"/>
          <a:stretch/>
        </p:blipFill>
        <p:spPr>
          <a:xfrm>
            <a:off x="8287789" y="166296"/>
            <a:ext cx="2946554" cy="63773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98" y="16258"/>
            <a:ext cx="841243" cy="86586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52654" y="92156"/>
            <a:ext cx="2339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Plants – Part A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1/2 (Cycle 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0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/>
          <a:srcRect l="48533" t="20135" r="33209" b="17607"/>
          <a:stretch/>
        </p:blipFill>
        <p:spPr>
          <a:xfrm>
            <a:off x="1991234" y="1129371"/>
            <a:ext cx="2967182" cy="569130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/>
          <a:srcRect l="30458" t="15099" r="53368" b="24875"/>
          <a:stretch/>
        </p:blipFill>
        <p:spPr>
          <a:xfrm>
            <a:off x="8239015" y="408553"/>
            <a:ext cx="2701175" cy="56388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7" y="0"/>
            <a:ext cx="841243" cy="8658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l="67155" t="14694" r="14739" b="17607"/>
          <a:stretch/>
        </p:blipFill>
        <p:spPr>
          <a:xfrm>
            <a:off x="5108764" y="570256"/>
            <a:ext cx="2942457" cy="618868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354038" y="338081"/>
            <a:ext cx="2339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Plants – Part B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1/2 (Cycle 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3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120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Bolton SICT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Hall</dc:creator>
  <cp:lastModifiedBy>A Catterall</cp:lastModifiedBy>
  <cp:revision>24</cp:revision>
  <cp:lastPrinted>2023-07-10T16:08:41Z</cp:lastPrinted>
  <dcterms:created xsi:type="dcterms:W3CDTF">2023-07-10T15:12:19Z</dcterms:created>
  <dcterms:modified xsi:type="dcterms:W3CDTF">2024-09-02T15:52:21Z</dcterms:modified>
</cp:coreProperties>
</file>