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0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5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1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8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8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6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1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9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8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7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5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7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/>
          <a:srcRect l="48958" t="15558" r="33099" b="20382"/>
          <a:stretch/>
        </p:blipFill>
        <p:spPr>
          <a:xfrm>
            <a:off x="1940713" y="499533"/>
            <a:ext cx="3081867" cy="618913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/>
          <a:srcRect l="66703" t="13423" r="13798" b="29029"/>
          <a:stretch/>
        </p:blipFill>
        <p:spPr>
          <a:xfrm>
            <a:off x="5022580" y="741722"/>
            <a:ext cx="3348951" cy="555988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/>
          <a:srcRect l="29866" t="13423" r="51190" b="21843"/>
          <a:stretch/>
        </p:blipFill>
        <p:spPr>
          <a:xfrm>
            <a:off x="8371531" y="293257"/>
            <a:ext cx="3253665" cy="62541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33" y="16258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6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/>
          <a:srcRect l="47728" t="14541" r="32763" b="16532"/>
          <a:stretch/>
        </p:blipFill>
        <p:spPr>
          <a:xfrm>
            <a:off x="1958725" y="432932"/>
            <a:ext cx="3183466" cy="63265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/>
          <a:srcRect l="66874" t="14541" r="14301" b="20924"/>
          <a:stretch/>
        </p:blipFill>
        <p:spPr>
          <a:xfrm>
            <a:off x="5142191" y="538614"/>
            <a:ext cx="3071860" cy="592343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l="29662" t="14541" r="52117" b="16532"/>
          <a:stretch/>
        </p:blipFill>
        <p:spPr>
          <a:xfrm>
            <a:off x="8424177" y="337036"/>
            <a:ext cx="2973340" cy="632659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42" y="0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4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7305" t="12370" r="33065" b="22772"/>
          <a:stretch/>
        </p:blipFill>
        <p:spPr>
          <a:xfrm>
            <a:off x="1888836" y="432932"/>
            <a:ext cx="3191934" cy="593220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/>
          <a:srcRect l="67716" t="12370" r="14160" b="17307"/>
          <a:stretch/>
        </p:blipFill>
        <p:spPr>
          <a:xfrm>
            <a:off x="5432213" y="182985"/>
            <a:ext cx="2947016" cy="643210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/>
          <a:srcRect l="28736" t="12370" r="52695" b="17307"/>
          <a:stretch/>
        </p:blipFill>
        <p:spPr>
          <a:xfrm>
            <a:off x="8520544" y="293257"/>
            <a:ext cx="3019369" cy="643210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7" y="0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/>
          <a:srcRect l="48074" t="14461" r="33109" b="16317"/>
          <a:stretch/>
        </p:blipFill>
        <p:spPr>
          <a:xfrm>
            <a:off x="1770919" y="443295"/>
            <a:ext cx="3081867" cy="63773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/>
          <a:srcRect l="66477" t="14461" r="14446" b="23801"/>
          <a:stretch/>
        </p:blipFill>
        <p:spPr>
          <a:xfrm>
            <a:off x="4913899" y="507178"/>
            <a:ext cx="3124508" cy="568790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/>
          <a:srcRect l="29877" t="14461" r="52132" b="16317"/>
          <a:stretch/>
        </p:blipFill>
        <p:spPr>
          <a:xfrm>
            <a:off x="8287789" y="166296"/>
            <a:ext cx="2946554" cy="63773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98" y="16258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60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Bolton SICT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Hall</dc:creator>
  <cp:lastModifiedBy>Lydia Hall</cp:lastModifiedBy>
  <cp:revision>23</cp:revision>
  <cp:lastPrinted>2023-07-10T16:08:41Z</cp:lastPrinted>
  <dcterms:created xsi:type="dcterms:W3CDTF">2023-07-10T15:12:19Z</dcterms:created>
  <dcterms:modified xsi:type="dcterms:W3CDTF">2023-10-09T12:54:16Z</dcterms:modified>
</cp:coreProperties>
</file>