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48382" t="15329" r="33750" b="18075"/>
          <a:stretch/>
        </p:blipFill>
        <p:spPr>
          <a:xfrm>
            <a:off x="1937021" y="430456"/>
            <a:ext cx="3048000" cy="63902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66350" t="15328" r="13657" b="21904"/>
          <a:stretch/>
        </p:blipFill>
        <p:spPr>
          <a:xfrm>
            <a:off x="5134956" y="430456"/>
            <a:ext cx="3410526" cy="6022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29767" t="15329" r="51915" b="18075"/>
          <a:stretch/>
        </p:blipFill>
        <p:spPr>
          <a:xfrm>
            <a:off x="8445730" y="430456"/>
            <a:ext cx="3124818" cy="63902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48227" t="15235" r="33795" b="18040"/>
          <a:stretch/>
        </p:blipFill>
        <p:spPr>
          <a:xfrm>
            <a:off x="1966268" y="449190"/>
            <a:ext cx="3039534" cy="63456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67206" t="15235" r="14973" b="22393"/>
          <a:stretch/>
        </p:blipFill>
        <p:spPr>
          <a:xfrm>
            <a:off x="5273348" y="449190"/>
            <a:ext cx="3012901" cy="59317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30058" t="15235" r="51623" b="18040"/>
          <a:stretch/>
        </p:blipFill>
        <p:spPr>
          <a:xfrm>
            <a:off x="8553795" y="293257"/>
            <a:ext cx="3097261" cy="63456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48533" t="14694" r="14739" b="17607"/>
          <a:stretch/>
        </p:blipFill>
        <p:spPr>
          <a:xfrm>
            <a:off x="2011218" y="408553"/>
            <a:ext cx="5968906" cy="61886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30458" t="15099" r="53368" b="24875"/>
          <a:stretch/>
        </p:blipFill>
        <p:spPr>
          <a:xfrm>
            <a:off x="8239015" y="408553"/>
            <a:ext cx="2701175" cy="5638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47856" t="13939" r="33132" b="18837"/>
          <a:stretch/>
        </p:blipFill>
        <p:spPr>
          <a:xfrm>
            <a:off x="1886989" y="449190"/>
            <a:ext cx="3160222" cy="62858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66817" t="13939" r="14694" b="23221"/>
          <a:stretch/>
        </p:blipFill>
        <p:spPr>
          <a:xfrm>
            <a:off x="5308292" y="570256"/>
            <a:ext cx="3073401" cy="5875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29839" t="13939" r="51112" b="18837"/>
          <a:stretch/>
        </p:blipFill>
        <p:spPr>
          <a:xfrm>
            <a:off x="8642774" y="450578"/>
            <a:ext cx="3166534" cy="6285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60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Lydia Hall</cp:lastModifiedBy>
  <cp:revision>22</cp:revision>
  <cp:lastPrinted>2023-07-10T16:08:41Z</cp:lastPrinted>
  <dcterms:created xsi:type="dcterms:W3CDTF">2023-07-10T15:12:19Z</dcterms:created>
  <dcterms:modified xsi:type="dcterms:W3CDTF">2023-10-09T12:55:15Z</dcterms:modified>
</cp:coreProperties>
</file>