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5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1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8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8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6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1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9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8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7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5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77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48304" t="20458" r="33465" b="21181"/>
          <a:stretch/>
        </p:blipFill>
        <p:spPr>
          <a:xfrm>
            <a:off x="2074885" y="949364"/>
            <a:ext cx="3183466" cy="57323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66438" t="15128" r="14666" b="22858"/>
          <a:stretch/>
        </p:blipFill>
        <p:spPr>
          <a:xfrm>
            <a:off x="5231771" y="676241"/>
            <a:ext cx="3299691" cy="6091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/>
          <a:srcRect l="29779" t="15128" r="51454" b="17514"/>
          <a:stretch/>
        </p:blipFill>
        <p:spPr>
          <a:xfrm>
            <a:off x="8653550" y="204602"/>
            <a:ext cx="3277062" cy="66160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42" y="0"/>
            <a:ext cx="841243" cy="8658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42773" y="221898"/>
            <a:ext cx="323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States of Matter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3/4 (Cycle A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98162" y="487984"/>
            <a:ext cx="3233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Water Cycle</a:t>
            </a:r>
          </a:p>
        </p:txBody>
      </p:sp>
    </p:spTree>
    <p:extLst>
      <p:ext uri="{BB962C8B-B14F-4D97-AF65-F5344CB8AC3E}">
        <p14:creationId xmlns:p14="http://schemas.microsoft.com/office/powerpoint/2010/main" val="213354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/>
          <a:srcRect l="48250" t="20218" r="32824" b="19385"/>
          <a:stretch/>
        </p:blipFill>
        <p:spPr>
          <a:xfrm>
            <a:off x="2013776" y="922867"/>
            <a:ext cx="3251200" cy="58360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l="67373" t="15041" r="15002" b="20999"/>
          <a:stretch/>
        </p:blipFill>
        <p:spPr>
          <a:xfrm>
            <a:off x="5407492" y="363469"/>
            <a:ext cx="3027526" cy="61802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/>
          <a:srcRect l="30219" t="15040" r="51947" b="17535"/>
          <a:stretch/>
        </p:blipFill>
        <p:spPr>
          <a:xfrm>
            <a:off x="8720050" y="305654"/>
            <a:ext cx="3063549" cy="65150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33" y="16258"/>
            <a:ext cx="841243" cy="8658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75076" y="2357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Electricity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3/4 (Cycle A) </a:t>
            </a:r>
          </a:p>
        </p:txBody>
      </p:sp>
    </p:spTree>
    <p:extLst>
      <p:ext uri="{BB962C8B-B14F-4D97-AF65-F5344CB8AC3E}">
        <p14:creationId xmlns:p14="http://schemas.microsoft.com/office/powerpoint/2010/main" val="413416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48693" t="23191" r="32085" b="18172"/>
          <a:stretch/>
        </p:blipFill>
        <p:spPr>
          <a:xfrm>
            <a:off x="2061248" y="1092200"/>
            <a:ext cx="3276600" cy="56223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l="68312" t="13831" r="13567" b="19565"/>
          <a:stretch/>
        </p:blipFill>
        <p:spPr>
          <a:xfrm>
            <a:off x="5431751" y="432932"/>
            <a:ext cx="3088794" cy="63861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/>
          <a:srcRect l="29279" t="13831" r="52598" b="18172"/>
          <a:stretch/>
        </p:blipFill>
        <p:spPr>
          <a:xfrm>
            <a:off x="8520545" y="218346"/>
            <a:ext cx="3089257" cy="65198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7" y="0"/>
            <a:ext cx="841243" cy="8658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44484" y="2614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Animals including Humans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3/4 (Cycle A) </a:t>
            </a:r>
          </a:p>
        </p:txBody>
      </p:sp>
    </p:spTree>
    <p:extLst>
      <p:ext uri="{BB962C8B-B14F-4D97-AF65-F5344CB8AC3E}">
        <p14:creationId xmlns:p14="http://schemas.microsoft.com/office/powerpoint/2010/main" val="6683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/>
          <a:srcRect l="48774" t="20559" r="33934" b="20178"/>
          <a:stretch/>
        </p:blipFill>
        <p:spPr>
          <a:xfrm>
            <a:off x="1911004" y="939800"/>
            <a:ext cx="3050463" cy="588087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l="29413" t="14004" r="52185" b="20178"/>
          <a:stretch/>
        </p:blipFill>
        <p:spPr>
          <a:xfrm>
            <a:off x="8470670" y="159990"/>
            <a:ext cx="3246273" cy="6531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98" y="16258"/>
            <a:ext cx="841243" cy="8658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66978" t="14004" r="14795" b="20178"/>
          <a:stretch/>
        </p:blipFill>
        <p:spPr>
          <a:xfrm>
            <a:off x="5166666" y="159990"/>
            <a:ext cx="3215333" cy="65313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1541" y="126024"/>
            <a:ext cx="3186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Sound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3/4 (Cycle A)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/>
          <a:srcRect l="47779" t="23881" r="33815" b="19238"/>
          <a:stretch/>
        </p:blipFill>
        <p:spPr>
          <a:xfrm>
            <a:off x="1916824" y="1176867"/>
            <a:ext cx="3205509" cy="557226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l="30040" t="14861" r="52319" b="19238"/>
          <a:stretch/>
        </p:blipFill>
        <p:spPr>
          <a:xfrm>
            <a:off x="8470669" y="293257"/>
            <a:ext cx="3072322" cy="64558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7" y="0"/>
            <a:ext cx="841243" cy="8658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67400" t="14861" r="15355" b="19238"/>
          <a:stretch/>
        </p:blipFill>
        <p:spPr>
          <a:xfrm>
            <a:off x="5294837" y="262771"/>
            <a:ext cx="3003328" cy="64558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3690" y="3883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Things in their Habitat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3/4 (Cycle A)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6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121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Bolton SICT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Hall</dc:creator>
  <cp:lastModifiedBy>A Catterall</cp:lastModifiedBy>
  <cp:revision>18</cp:revision>
  <cp:lastPrinted>2023-07-10T16:08:41Z</cp:lastPrinted>
  <dcterms:created xsi:type="dcterms:W3CDTF">2023-07-10T15:12:19Z</dcterms:created>
  <dcterms:modified xsi:type="dcterms:W3CDTF">2024-09-02T15:02:06Z</dcterms:modified>
</cp:coreProperties>
</file>