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5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1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8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1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9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8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5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7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l="48785" t="20314" r="33801" b="17762"/>
          <a:stretch/>
        </p:blipFill>
        <p:spPr>
          <a:xfrm>
            <a:off x="1941328" y="850938"/>
            <a:ext cx="3003205" cy="60070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29767" t="15220" r="51608" b="19740"/>
          <a:stretch/>
        </p:blipFill>
        <p:spPr>
          <a:xfrm>
            <a:off x="8437418" y="293257"/>
            <a:ext cx="3211946" cy="63093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42" y="0"/>
            <a:ext cx="841243" cy="8658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67132" t="15220" r="14607" b="17762"/>
          <a:stretch/>
        </p:blipFill>
        <p:spPr>
          <a:xfrm>
            <a:off x="5116407" y="293257"/>
            <a:ext cx="3149137" cy="65012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1418" y="102304"/>
            <a:ext cx="2862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Rocks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3/4 (Cycle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4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/>
          <a:srcRect l="48170" t="23746" r="33941" b="19103"/>
          <a:stretch/>
        </p:blipFill>
        <p:spPr>
          <a:xfrm>
            <a:off x="1854454" y="1244600"/>
            <a:ext cx="3030813" cy="54466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/>
          <a:srcRect l="29137" t="14462" r="51602" b="19103"/>
          <a:stretch/>
        </p:blipFill>
        <p:spPr>
          <a:xfrm>
            <a:off x="8262851" y="212218"/>
            <a:ext cx="3263362" cy="63314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33" y="16258"/>
            <a:ext cx="841243" cy="8658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67358" t="14462" r="15077" b="19103"/>
          <a:stretch/>
        </p:blipFill>
        <p:spPr>
          <a:xfrm>
            <a:off x="5086031" y="359759"/>
            <a:ext cx="2976056" cy="63314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75076" y="312194"/>
            <a:ext cx="2810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Force and Magnets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3/4 (Cycle B)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6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48022" t="23745" r="32690" b="18330"/>
          <a:stretch/>
        </p:blipFill>
        <p:spPr>
          <a:xfrm>
            <a:off x="1890066" y="1253067"/>
            <a:ext cx="3217335" cy="543491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67310" t="13515" r="13324" b="21835"/>
          <a:stretch/>
        </p:blipFill>
        <p:spPr>
          <a:xfrm>
            <a:off x="5323532" y="477851"/>
            <a:ext cx="3230263" cy="60658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29614" t="13515" r="51318" b="18330"/>
          <a:stretch/>
        </p:blipFill>
        <p:spPr>
          <a:xfrm>
            <a:off x="8553795" y="153769"/>
            <a:ext cx="3180543" cy="63947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30742" y="293257"/>
            <a:ext cx="3319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Animals including Humans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3/4 (Cycle B)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47831" t="20233" r="31904" b="19278"/>
          <a:stretch/>
        </p:blipFill>
        <p:spPr>
          <a:xfrm>
            <a:off x="1895734" y="911036"/>
            <a:ext cx="3541992" cy="59469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/>
          <a:srcRect l="30249" t="15810" r="52460" b="19278"/>
          <a:stretch/>
        </p:blipFill>
        <p:spPr>
          <a:xfrm>
            <a:off x="8470669" y="293257"/>
            <a:ext cx="3022293" cy="63818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98" y="16258"/>
            <a:ext cx="841243" cy="8658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68338" t="15810" r="15485" b="19278"/>
          <a:stretch/>
        </p:blipFill>
        <p:spPr>
          <a:xfrm>
            <a:off x="5571067" y="161839"/>
            <a:ext cx="2827404" cy="6381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38570" y="161839"/>
            <a:ext cx="2632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Plants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3/4 (Cycle B)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48807" t="20456" r="33798" b="18094"/>
          <a:stretch/>
        </p:blipFill>
        <p:spPr>
          <a:xfrm>
            <a:off x="1998757" y="1007250"/>
            <a:ext cx="2925464" cy="58134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/>
          <a:srcRect l="29688" t="14784" r="52048" b="22793"/>
          <a:stretch/>
        </p:blipFill>
        <p:spPr>
          <a:xfrm>
            <a:off x="8312728" y="293257"/>
            <a:ext cx="3071707" cy="59054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66735" t="14785" r="14856" b="18094"/>
          <a:stretch/>
        </p:blipFill>
        <p:spPr>
          <a:xfrm>
            <a:off x="5074309" y="508096"/>
            <a:ext cx="3096029" cy="63499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1225" y="1097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3/4 (Cycle B)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6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114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Bolton SICT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Hall</dc:creator>
  <cp:lastModifiedBy>A Catterall</cp:lastModifiedBy>
  <cp:revision>20</cp:revision>
  <cp:lastPrinted>2023-07-10T16:08:41Z</cp:lastPrinted>
  <dcterms:created xsi:type="dcterms:W3CDTF">2023-07-10T15:12:19Z</dcterms:created>
  <dcterms:modified xsi:type="dcterms:W3CDTF">2024-09-02T15:10:51Z</dcterms:modified>
</cp:coreProperties>
</file>