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48785" t="15220" r="14607" b="17762"/>
          <a:stretch/>
        </p:blipFill>
        <p:spPr>
          <a:xfrm>
            <a:off x="1941328" y="293257"/>
            <a:ext cx="6313209" cy="65012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29767" t="15220" r="51608" b="19740"/>
          <a:stretch/>
        </p:blipFill>
        <p:spPr>
          <a:xfrm>
            <a:off x="8437418" y="293257"/>
            <a:ext cx="3211946" cy="63093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48170" t="14462" r="15077" b="19103"/>
          <a:stretch/>
        </p:blipFill>
        <p:spPr>
          <a:xfrm>
            <a:off x="1854454" y="359759"/>
            <a:ext cx="6227002" cy="633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29137" t="14462" r="51602" b="19103"/>
          <a:stretch/>
        </p:blipFill>
        <p:spPr>
          <a:xfrm>
            <a:off x="8262851" y="212218"/>
            <a:ext cx="3263362" cy="63314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48022" t="13515" r="32690" b="18330"/>
          <a:stretch/>
        </p:blipFill>
        <p:spPr>
          <a:xfrm>
            <a:off x="1890066" y="293257"/>
            <a:ext cx="3217335" cy="6394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67310" t="13515" r="13324" b="21835"/>
          <a:stretch/>
        </p:blipFill>
        <p:spPr>
          <a:xfrm>
            <a:off x="5323532" y="477851"/>
            <a:ext cx="3230263" cy="60658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29614" t="13515" r="51318" b="18330"/>
          <a:stretch/>
        </p:blipFill>
        <p:spPr>
          <a:xfrm>
            <a:off x="8553795" y="153769"/>
            <a:ext cx="3180543" cy="63947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47831" t="15810" r="15485" b="19278"/>
          <a:stretch/>
        </p:blipFill>
        <p:spPr>
          <a:xfrm>
            <a:off x="1842808" y="293257"/>
            <a:ext cx="6411729" cy="63818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30249" t="15810" r="52460" b="19278"/>
          <a:stretch/>
        </p:blipFill>
        <p:spPr>
          <a:xfrm>
            <a:off x="8470669" y="293257"/>
            <a:ext cx="3022293" cy="63818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48807" t="14785" r="14856" b="18094"/>
          <a:stretch/>
        </p:blipFill>
        <p:spPr>
          <a:xfrm>
            <a:off x="1993669" y="293257"/>
            <a:ext cx="6111240" cy="6349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29688" t="14784" r="52048" b="22793"/>
          <a:stretch/>
        </p:blipFill>
        <p:spPr>
          <a:xfrm>
            <a:off x="8312728" y="293257"/>
            <a:ext cx="3071707" cy="59054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75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Lydia Hall</cp:lastModifiedBy>
  <cp:revision>19</cp:revision>
  <cp:lastPrinted>2023-07-10T16:08:41Z</cp:lastPrinted>
  <dcterms:created xsi:type="dcterms:W3CDTF">2023-07-10T15:12:19Z</dcterms:created>
  <dcterms:modified xsi:type="dcterms:W3CDTF">2023-10-09T12:55:25Z</dcterms:modified>
</cp:coreProperties>
</file>