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5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1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8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8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6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1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9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8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7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5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77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48304" t="15128" r="33465" b="17514"/>
          <a:stretch/>
        </p:blipFill>
        <p:spPr>
          <a:xfrm>
            <a:off x="2078132" y="204602"/>
            <a:ext cx="3183466" cy="66160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66438" t="15128" r="14666" b="22858"/>
          <a:stretch/>
        </p:blipFill>
        <p:spPr>
          <a:xfrm>
            <a:off x="5261598" y="204602"/>
            <a:ext cx="3299691" cy="6091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/>
          <a:srcRect l="29779" t="15128" r="51454" b="17514"/>
          <a:stretch/>
        </p:blipFill>
        <p:spPr>
          <a:xfrm>
            <a:off x="8653550" y="204602"/>
            <a:ext cx="3277062" cy="66160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42" y="0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4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/>
          <a:srcRect l="48250" t="15041" r="32824" b="17483"/>
          <a:stretch/>
        </p:blipFill>
        <p:spPr>
          <a:xfrm>
            <a:off x="2004263" y="293257"/>
            <a:ext cx="3251200" cy="65199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67373" t="15041" r="15002" b="20999"/>
          <a:stretch/>
        </p:blipFill>
        <p:spPr>
          <a:xfrm>
            <a:off x="5407492" y="363469"/>
            <a:ext cx="3027526" cy="61802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/>
          <a:srcRect l="30219" t="15040" r="51947" b="17535"/>
          <a:stretch/>
        </p:blipFill>
        <p:spPr>
          <a:xfrm>
            <a:off x="8720050" y="305654"/>
            <a:ext cx="3063549" cy="65150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33" y="16258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6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48693" t="13831" r="32085" b="18172"/>
          <a:stretch/>
        </p:blipFill>
        <p:spPr>
          <a:xfrm>
            <a:off x="2061248" y="194718"/>
            <a:ext cx="3276600" cy="65198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l="68312" t="13831" r="13567" b="19565"/>
          <a:stretch/>
        </p:blipFill>
        <p:spPr>
          <a:xfrm>
            <a:off x="5431751" y="432932"/>
            <a:ext cx="3088794" cy="63861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/>
          <a:srcRect l="29279" t="13831" r="52598" b="18172"/>
          <a:stretch/>
        </p:blipFill>
        <p:spPr>
          <a:xfrm>
            <a:off x="8520545" y="218346"/>
            <a:ext cx="3089257" cy="65198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7" y="0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/>
          <a:srcRect l="48774" t="14004" r="14795" b="20178"/>
          <a:stretch/>
        </p:blipFill>
        <p:spPr>
          <a:xfrm>
            <a:off x="1911004" y="289321"/>
            <a:ext cx="6426662" cy="65313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29413" t="14004" r="52185" b="20178"/>
          <a:stretch/>
        </p:blipFill>
        <p:spPr>
          <a:xfrm>
            <a:off x="8470670" y="159990"/>
            <a:ext cx="3246273" cy="6531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98" y="16258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/>
          <a:srcRect l="47779" t="14861" r="15355" b="19238"/>
          <a:stretch/>
        </p:blipFill>
        <p:spPr>
          <a:xfrm>
            <a:off x="1916824" y="293257"/>
            <a:ext cx="6420504" cy="64558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30040" t="14861" r="52319" b="19238"/>
          <a:stretch/>
        </p:blipFill>
        <p:spPr>
          <a:xfrm>
            <a:off x="8470669" y="293257"/>
            <a:ext cx="3072322" cy="64558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7" y="0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6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75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Bolton SICT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Hall</dc:creator>
  <cp:lastModifiedBy>Lydia Hall</cp:lastModifiedBy>
  <cp:revision>17</cp:revision>
  <cp:lastPrinted>2023-07-10T16:08:41Z</cp:lastPrinted>
  <dcterms:created xsi:type="dcterms:W3CDTF">2023-07-10T15:12:19Z</dcterms:created>
  <dcterms:modified xsi:type="dcterms:W3CDTF">2023-10-09T12:55:34Z</dcterms:modified>
</cp:coreProperties>
</file>