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1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1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9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5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FBAC-CA19-46A1-9F8D-6FF6A1E3C720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EA06-A6B7-4D58-A27A-AE1F84F5F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7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48546" t="15240" r="32959" b="18258"/>
          <a:stretch/>
        </p:blipFill>
        <p:spPr>
          <a:xfrm>
            <a:off x="1969807" y="172187"/>
            <a:ext cx="3245659" cy="65645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67602" t="15240" r="14457" b="20765"/>
          <a:stretch/>
        </p:blipFill>
        <p:spPr>
          <a:xfrm>
            <a:off x="5484960" y="172187"/>
            <a:ext cx="3148477" cy="63170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30230" t="15240" r="52290" b="17883"/>
          <a:stretch/>
        </p:blipFill>
        <p:spPr>
          <a:xfrm>
            <a:off x="8902931" y="172187"/>
            <a:ext cx="2831869" cy="60944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42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49578" t="14882" r="14661" b="19662"/>
          <a:stretch/>
        </p:blipFill>
        <p:spPr>
          <a:xfrm>
            <a:off x="2052166" y="293257"/>
            <a:ext cx="6156540" cy="63387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29039" t="14882" r="50798" b="15815"/>
          <a:stretch/>
        </p:blipFill>
        <p:spPr>
          <a:xfrm>
            <a:off x="8279476" y="146700"/>
            <a:ext cx="3471333" cy="67113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33" y="16258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48672" t="14764" r="15261" b="18931"/>
          <a:stretch/>
        </p:blipFill>
        <p:spPr>
          <a:xfrm>
            <a:off x="1932697" y="331578"/>
            <a:ext cx="6275305" cy="6489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30129" t="14764" r="51037" b="18931"/>
          <a:stretch/>
        </p:blipFill>
        <p:spPr>
          <a:xfrm>
            <a:off x="8362604" y="207818"/>
            <a:ext cx="3276908" cy="6489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48503" t="14879" r="15005" b="19591"/>
          <a:stretch/>
        </p:blipFill>
        <p:spPr>
          <a:xfrm>
            <a:off x="1895301" y="302943"/>
            <a:ext cx="6452723" cy="65177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29835" t="14879" r="51587" b="19591"/>
          <a:stretch/>
        </p:blipFill>
        <p:spPr>
          <a:xfrm>
            <a:off x="8348024" y="302943"/>
            <a:ext cx="3285068" cy="65177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98" y="16258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quiry approaches | Primary Science Teaching Tru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84656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Enquiry approaches | Primary Science Teaching Tru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172129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Enquiry approaches | Primary Science Teaching Trus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290113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nquiry approaches | Primary Science Teaching Tru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" y="4215642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nquiry approaches | Primary Science Teaching Tru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9" y="5366680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21" y="1484656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00206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Fair Testing</a:t>
            </a:r>
            <a:endParaRPr lang="en-GB" sz="1000" b="1" dirty="0">
              <a:solidFill>
                <a:srgbClr val="00206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48" y="2635694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6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Research</a:t>
            </a:r>
            <a:endParaRPr lang="en-GB" sz="1000" b="1" dirty="0">
              <a:solidFill>
                <a:schemeClr val="accent6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" y="3815532"/>
            <a:ext cx="110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Observation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over time</a:t>
            </a:r>
            <a:endParaRPr lang="en-GB" sz="1000" b="1" dirty="0">
              <a:solidFill>
                <a:srgbClr val="FF00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8" y="5115642"/>
            <a:ext cx="1101527" cy="25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Pattern Seeking</a:t>
            </a:r>
            <a:endParaRPr lang="en-GB" sz="1000" b="1" dirty="0">
              <a:solidFill>
                <a:schemeClr val="accent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45" y="6266680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91BD9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Identifying, grouping and classifying</a:t>
            </a:r>
            <a:endParaRPr lang="en-GB" sz="1000" b="1" dirty="0">
              <a:solidFill>
                <a:srgbClr val="F91BD9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85" y="16258"/>
            <a:ext cx="110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Scientific</a:t>
            </a:r>
          </a:p>
          <a:p>
            <a:pPr algn="ctr"/>
            <a:r>
              <a:rPr lang="en-GB" sz="1500" b="1" dirty="0" smtClean="0">
                <a:ea typeface="Tahoma" panose="020B0604030504040204" pitchFamily="34" charset="0"/>
                <a:cs typeface="Arial" panose="020B0604020202020204" pitchFamily="34" charset="0"/>
              </a:rPr>
              <a:t>Enquiry</a:t>
            </a:r>
            <a:endParaRPr lang="en-GB" sz="15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48885" t="15560" r="15156" b="19355"/>
          <a:stretch/>
        </p:blipFill>
        <p:spPr>
          <a:xfrm>
            <a:off x="1986508" y="432932"/>
            <a:ext cx="6186209" cy="62982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30000" t="15560" r="52002" b="19355"/>
          <a:stretch/>
        </p:blipFill>
        <p:spPr>
          <a:xfrm>
            <a:off x="8279478" y="293257"/>
            <a:ext cx="3096336" cy="62982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7" y="0"/>
            <a:ext cx="841243" cy="8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75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Bolton SICT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Hall</dc:creator>
  <cp:lastModifiedBy>Lydia Hall</cp:lastModifiedBy>
  <cp:revision>13</cp:revision>
  <cp:lastPrinted>2023-07-10T16:08:41Z</cp:lastPrinted>
  <dcterms:created xsi:type="dcterms:W3CDTF">2023-07-10T15:12:19Z</dcterms:created>
  <dcterms:modified xsi:type="dcterms:W3CDTF">2023-10-09T12:56:08Z</dcterms:modified>
</cp:coreProperties>
</file>