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1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25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1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8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8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96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1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19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8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7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35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77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356" t="15130" r="6535" b="18706"/>
          <a:stretch/>
        </p:blipFill>
        <p:spPr>
          <a:xfrm>
            <a:off x="1698294" y="-2575"/>
            <a:ext cx="7025639" cy="6841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5106" t="15130" r="25921" b="20215"/>
          <a:stretch/>
        </p:blipFill>
        <p:spPr>
          <a:xfrm>
            <a:off x="8817032" y="0"/>
            <a:ext cx="3374968" cy="6839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42" y="0"/>
            <a:ext cx="841243" cy="865865"/>
          </a:xfrm>
          <a:prstGeom prst="rect">
            <a:avLst/>
          </a:prstGeom>
        </p:spPr>
      </p:pic>
      <p:pic>
        <p:nvPicPr>
          <p:cNvPr id="10" name="Picture 9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4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49048" t="15539" r="14574" b="20103"/>
          <a:stretch/>
        </p:blipFill>
        <p:spPr>
          <a:xfrm>
            <a:off x="2040831" y="293257"/>
            <a:ext cx="6475614" cy="64444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30072" t="15539" r="52231" b="20103"/>
          <a:stretch/>
        </p:blipFill>
        <p:spPr>
          <a:xfrm>
            <a:off x="8653549" y="137543"/>
            <a:ext cx="3279525" cy="67088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33" y="16258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6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l="84210" t="16399" r="7061" b="24303"/>
          <a:stretch/>
        </p:blipFill>
        <p:spPr>
          <a:xfrm>
            <a:off x="5344379" y="313721"/>
            <a:ext cx="3234611" cy="61799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l="74297" t="16399" r="16865" b="17827"/>
          <a:stretch/>
        </p:blipFill>
        <p:spPr>
          <a:xfrm>
            <a:off x="1953491" y="128553"/>
            <a:ext cx="3183551" cy="66633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l="65190" t="16399" r="25619" b="17827"/>
          <a:stretch/>
        </p:blipFill>
        <p:spPr>
          <a:xfrm>
            <a:off x="8786327" y="284980"/>
            <a:ext cx="3232812" cy="65069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7" y="0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49139" t="15523" r="13496" b="19717"/>
          <a:stretch/>
        </p:blipFill>
        <p:spPr>
          <a:xfrm>
            <a:off x="1912235" y="256594"/>
            <a:ext cx="6733002" cy="65640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30178" t="15523" r="52693" b="19717"/>
          <a:stretch/>
        </p:blipFill>
        <p:spPr>
          <a:xfrm>
            <a:off x="8744989" y="141317"/>
            <a:ext cx="3086639" cy="65640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98" y="16258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48795" t="14824" r="13884" b="19068"/>
          <a:stretch/>
        </p:blipFill>
        <p:spPr>
          <a:xfrm>
            <a:off x="2109278" y="211522"/>
            <a:ext cx="6660649" cy="66364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29990" t="14824" r="52486" b="21657"/>
          <a:stretch/>
        </p:blipFill>
        <p:spPr>
          <a:xfrm>
            <a:off x="8703425" y="211522"/>
            <a:ext cx="3127588" cy="63766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7" y="0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6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75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Bolton SICT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Hall</dc:creator>
  <cp:lastModifiedBy>Lydia Hall</cp:lastModifiedBy>
  <cp:revision>10</cp:revision>
  <cp:lastPrinted>2023-07-10T16:08:41Z</cp:lastPrinted>
  <dcterms:created xsi:type="dcterms:W3CDTF">2023-07-10T15:12:19Z</dcterms:created>
  <dcterms:modified xsi:type="dcterms:W3CDTF">2023-10-09T12:56:43Z</dcterms:modified>
</cp:coreProperties>
</file>