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  <p:sldMasterId id="2147483744" r:id="rId2"/>
    <p:sldMasterId id="2147483798" r:id="rId3"/>
    <p:sldMasterId id="2147483810" r:id="rId4"/>
    <p:sldMasterId id="2147483828" r:id="rId5"/>
  </p:sldMasterIdLst>
  <p:notesMasterIdLst>
    <p:notesMasterId r:id="rId17"/>
  </p:notesMasterIdLst>
  <p:sldIdLst>
    <p:sldId id="367" r:id="rId6"/>
    <p:sldId id="378" r:id="rId7"/>
    <p:sldId id="417" r:id="rId8"/>
    <p:sldId id="421" r:id="rId9"/>
    <p:sldId id="422" r:id="rId10"/>
    <p:sldId id="423" r:id="rId11"/>
    <p:sldId id="424" r:id="rId12"/>
    <p:sldId id="425" r:id="rId13"/>
    <p:sldId id="426" r:id="rId14"/>
    <p:sldId id="427" r:id="rId15"/>
    <p:sldId id="406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29" userDrawn="1">
          <p15:clr>
            <a:srgbClr val="A4A3A4"/>
          </p15:clr>
        </p15:guide>
        <p15:guide id="3" pos="5432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2C1"/>
    <a:srgbClr val="45FC04"/>
    <a:srgbClr val="FF1F64"/>
    <a:srgbClr val="FC8004"/>
    <a:srgbClr val="AA569E"/>
    <a:srgbClr val="122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84E8CF-3F9B-024D-B49F-8E1F088B5006}" v="13" dt="2019-11-10T18:26:50.603"/>
    <p1510:client id="{21C83EDF-B827-F40D-DB8E-44F70F0F2CB3}" v="399" dt="2019-09-08T13:50:44.710"/>
    <p1510:client id="{43CEFFB0-62C9-5BAF-47CD-0EDB16C10282}" v="17" dt="2019-10-25T10:39:43.280"/>
    <p1510:client id="{4AA52DC7-D556-E04D-15E9-E31437C66EF6}" v="10" dt="2019-09-03T21:26:48.314"/>
    <p1510:client id="{7E82299C-567A-8663-FEDA-584D85D964C8}" v="3" dt="2019-11-11T08:02:27.235"/>
    <p1510:client id="{CDAD5DD6-1EBC-A99C-02E7-734DCC90F373}" v="138" dt="2019-10-25T10:36:50.203"/>
    <p1510:client id="{DC84984A-4B1E-B327-7BEA-523CD5AC6854}" v="20" dt="2019-11-03T17:03:18.820"/>
    <p1510:client id="{DF097820-8B6B-F4C0-B5E8-AF9C59F93264}" v="256" dt="2019-09-08T14:38:14.203"/>
    <p1510:client id="{E5A2DB70-59D2-7327-66F0-592ED41FA15A}" v="143" dt="2019-10-24T12:56:47.601"/>
    <p1510:client id="{ED8B9242-D8E2-3CB5-2A70-503C6B8FAF36}" v="137" dt="2019-10-27T14:14:39.7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0"/>
    <p:restoredTop sz="84311" autoAdjust="0"/>
  </p:normalViewPr>
  <p:slideViewPr>
    <p:cSldViewPr snapToGrid="0" snapToObjects="1">
      <p:cViewPr varScale="1">
        <p:scale>
          <a:sx n="62" d="100"/>
          <a:sy n="62" d="100"/>
        </p:scale>
        <p:origin x="1572" y="66"/>
      </p:cViewPr>
      <p:guideLst>
        <p:guide orient="horz" pos="346"/>
        <p:guide pos="329"/>
        <p:guide pos="5432"/>
        <p:guide orient="horz" pos="39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Howarth" userId="S::p.howarth@waltonledale.lancs.sch.uk::35a88165-e6c7-40a9-8c1b-5e17c9d0e70b" providerId="AD" clId="Web-{E5A2DB70-59D2-7327-66F0-592ED41FA15A}"/>
    <pc:docChg chg="addSld delSld modSld sldOrd">
      <pc:chgData name="Peter Howarth" userId="S::p.howarth@waltonledale.lancs.sch.uk::35a88165-e6c7-40a9-8c1b-5e17c9d0e70b" providerId="AD" clId="Web-{E5A2DB70-59D2-7327-66F0-592ED41FA15A}" dt="2019-10-24T12:56:47.601" v="139" actId="20577"/>
      <pc:docMkLst>
        <pc:docMk/>
      </pc:docMkLst>
      <pc:sldChg chg="del">
        <pc:chgData name="Peter Howarth" userId="S::p.howarth@waltonledale.lancs.sch.uk::35a88165-e6c7-40a9-8c1b-5e17c9d0e70b" providerId="AD" clId="Web-{E5A2DB70-59D2-7327-66F0-592ED41FA15A}" dt="2019-10-24T12:42:00.735" v="4"/>
        <pc:sldMkLst>
          <pc:docMk/>
          <pc:sldMk cId="726894581" sldId="427"/>
        </pc:sldMkLst>
      </pc:sldChg>
      <pc:sldChg chg="del">
        <pc:chgData name="Peter Howarth" userId="S::p.howarth@waltonledale.lancs.sch.uk::35a88165-e6c7-40a9-8c1b-5e17c9d0e70b" providerId="AD" clId="Web-{E5A2DB70-59D2-7327-66F0-592ED41FA15A}" dt="2019-10-24T12:42:01.938" v="5"/>
        <pc:sldMkLst>
          <pc:docMk/>
          <pc:sldMk cId="3518562635" sldId="428"/>
        </pc:sldMkLst>
      </pc:sldChg>
      <pc:sldChg chg="del">
        <pc:chgData name="Peter Howarth" userId="S::p.howarth@waltonledale.lancs.sch.uk::35a88165-e6c7-40a9-8c1b-5e17c9d0e70b" providerId="AD" clId="Web-{E5A2DB70-59D2-7327-66F0-592ED41FA15A}" dt="2019-10-24T12:42:02.672" v="6"/>
        <pc:sldMkLst>
          <pc:docMk/>
          <pc:sldMk cId="959080359" sldId="429"/>
        </pc:sldMkLst>
      </pc:sldChg>
      <pc:sldChg chg="del">
        <pc:chgData name="Peter Howarth" userId="S::p.howarth@waltonledale.lancs.sch.uk::35a88165-e6c7-40a9-8c1b-5e17c9d0e70b" providerId="AD" clId="Web-{E5A2DB70-59D2-7327-66F0-592ED41FA15A}" dt="2019-10-24T12:42:03.203" v="7"/>
        <pc:sldMkLst>
          <pc:docMk/>
          <pc:sldMk cId="860623238" sldId="430"/>
        </pc:sldMkLst>
      </pc:sldChg>
      <pc:sldChg chg="del">
        <pc:chgData name="Peter Howarth" userId="S::p.howarth@waltonledale.lancs.sch.uk::35a88165-e6c7-40a9-8c1b-5e17c9d0e70b" providerId="AD" clId="Web-{E5A2DB70-59D2-7327-66F0-592ED41FA15A}" dt="2019-10-24T12:42:03.969" v="8"/>
        <pc:sldMkLst>
          <pc:docMk/>
          <pc:sldMk cId="2186237985" sldId="431"/>
        </pc:sldMkLst>
      </pc:sldChg>
      <pc:sldChg chg="del">
        <pc:chgData name="Peter Howarth" userId="S::p.howarth@waltonledale.lancs.sch.uk::35a88165-e6c7-40a9-8c1b-5e17c9d0e70b" providerId="AD" clId="Web-{E5A2DB70-59D2-7327-66F0-592ED41FA15A}" dt="2019-10-24T12:42:04.672" v="9"/>
        <pc:sldMkLst>
          <pc:docMk/>
          <pc:sldMk cId="2032229722" sldId="432"/>
        </pc:sldMkLst>
      </pc:sldChg>
      <pc:sldChg chg="del">
        <pc:chgData name="Peter Howarth" userId="S::p.howarth@waltonledale.lancs.sch.uk::35a88165-e6c7-40a9-8c1b-5e17c9d0e70b" providerId="AD" clId="Web-{E5A2DB70-59D2-7327-66F0-592ED41FA15A}" dt="2019-10-24T12:42:05.344" v="10"/>
        <pc:sldMkLst>
          <pc:docMk/>
          <pc:sldMk cId="2732145367" sldId="433"/>
        </pc:sldMkLst>
      </pc:sldChg>
      <pc:sldChg chg="del">
        <pc:chgData name="Peter Howarth" userId="S::p.howarth@waltonledale.lancs.sch.uk::35a88165-e6c7-40a9-8c1b-5e17c9d0e70b" providerId="AD" clId="Web-{E5A2DB70-59D2-7327-66F0-592ED41FA15A}" dt="2019-10-24T12:42:06.094" v="11"/>
        <pc:sldMkLst>
          <pc:docMk/>
          <pc:sldMk cId="2311124431" sldId="434"/>
        </pc:sldMkLst>
      </pc:sldChg>
      <pc:sldChg chg="del">
        <pc:chgData name="Peter Howarth" userId="S::p.howarth@waltonledale.lancs.sch.uk::35a88165-e6c7-40a9-8c1b-5e17c9d0e70b" providerId="AD" clId="Web-{E5A2DB70-59D2-7327-66F0-592ED41FA15A}" dt="2019-10-24T12:42:07.047" v="12"/>
        <pc:sldMkLst>
          <pc:docMk/>
          <pc:sldMk cId="2320589634" sldId="435"/>
        </pc:sldMkLst>
      </pc:sldChg>
      <pc:sldChg chg="del">
        <pc:chgData name="Peter Howarth" userId="S::p.howarth@waltonledale.lancs.sch.uk::35a88165-e6c7-40a9-8c1b-5e17c9d0e70b" providerId="AD" clId="Web-{E5A2DB70-59D2-7327-66F0-592ED41FA15A}" dt="2019-10-24T12:41:56.156" v="1"/>
        <pc:sldMkLst>
          <pc:docMk/>
          <pc:sldMk cId="724521760" sldId="436"/>
        </pc:sldMkLst>
      </pc:sldChg>
      <pc:sldChg chg="del">
        <pc:chgData name="Peter Howarth" userId="S::p.howarth@waltonledale.lancs.sch.uk::35a88165-e6c7-40a9-8c1b-5e17c9d0e70b" providerId="AD" clId="Web-{E5A2DB70-59D2-7327-66F0-592ED41FA15A}" dt="2019-10-24T12:41:56.781" v="2"/>
        <pc:sldMkLst>
          <pc:docMk/>
          <pc:sldMk cId="1944229734" sldId="437"/>
        </pc:sldMkLst>
      </pc:sldChg>
      <pc:sldChg chg="del">
        <pc:chgData name="Peter Howarth" userId="S::p.howarth@waltonledale.lancs.sch.uk::35a88165-e6c7-40a9-8c1b-5e17c9d0e70b" providerId="AD" clId="Web-{E5A2DB70-59D2-7327-66F0-592ED41FA15A}" dt="2019-10-24T12:41:57.360" v="3"/>
        <pc:sldMkLst>
          <pc:docMk/>
          <pc:sldMk cId="1302680223" sldId="438"/>
        </pc:sldMkLst>
      </pc:sldChg>
      <pc:sldChg chg="del">
        <pc:chgData name="Peter Howarth" userId="S::p.howarth@waltonledale.lancs.sch.uk::35a88165-e6c7-40a9-8c1b-5e17c9d0e70b" providerId="AD" clId="Web-{E5A2DB70-59D2-7327-66F0-592ED41FA15A}" dt="2019-10-24T12:41:48.281" v="0"/>
        <pc:sldMkLst>
          <pc:docMk/>
          <pc:sldMk cId="3488475311" sldId="440"/>
        </pc:sldMkLst>
      </pc:sldChg>
      <pc:sldChg chg="modSp add">
        <pc:chgData name="Peter Howarth" userId="S::p.howarth@waltonledale.lancs.sch.uk::35a88165-e6c7-40a9-8c1b-5e17c9d0e70b" providerId="AD" clId="Web-{E5A2DB70-59D2-7327-66F0-592ED41FA15A}" dt="2019-10-24T12:44:01.892" v="40" actId="20577"/>
        <pc:sldMkLst>
          <pc:docMk/>
          <pc:sldMk cId="3707156459" sldId="440"/>
        </pc:sldMkLst>
        <pc:spChg chg="mod">
          <ac:chgData name="Peter Howarth" userId="S::p.howarth@waltonledale.lancs.sch.uk::35a88165-e6c7-40a9-8c1b-5e17c9d0e70b" providerId="AD" clId="Web-{E5A2DB70-59D2-7327-66F0-592ED41FA15A}" dt="2019-10-24T12:44:01.892" v="40" actId="20577"/>
          <ac:spMkLst>
            <pc:docMk/>
            <pc:sldMk cId="3707156459" sldId="440"/>
            <ac:spMk id="3" creationId="{00000000-0000-0000-0000-000000000000}"/>
          </ac:spMkLst>
        </pc:spChg>
      </pc:sldChg>
      <pc:sldChg chg="modSp add">
        <pc:chgData name="Peter Howarth" userId="S::p.howarth@waltonledale.lancs.sch.uk::35a88165-e6c7-40a9-8c1b-5e17c9d0e70b" providerId="AD" clId="Web-{E5A2DB70-59D2-7327-66F0-592ED41FA15A}" dt="2019-10-24T12:43:21.220" v="24" actId="20577"/>
        <pc:sldMkLst>
          <pc:docMk/>
          <pc:sldMk cId="2727452674" sldId="441"/>
        </pc:sldMkLst>
        <pc:spChg chg="mod">
          <ac:chgData name="Peter Howarth" userId="S::p.howarth@waltonledale.lancs.sch.uk::35a88165-e6c7-40a9-8c1b-5e17c9d0e70b" providerId="AD" clId="Web-{E5A2DB70-59D2-7327-66F0-592ED41FA15A}" dt="2019-10-24T12:43:21.220" v="24" actId="20577"/>
          <ac:spMkLst>
            <pc:docMk/>
            <pc:sldMk cId="2727452674" sldId="441"/>
            <ac:spMk id="3" creationId="{00000000-0000-0000-0000-000000000000}"/>
          </ac:spMkLst>
        </pc:spChg>
      </pc:sldChg>
      <pc:sldChg chg="modSp add">
        <pc:chgData name="Peter Howarth" userId="S::p.howarth@waltonledale.lancs.sch.uk::35a88165-e6c7-40a9-8c1b-5e17c9d0e70b" providerId="AD" clId="Web-{E5A2DB70-59D2-7327-66F0-592ED41FA15A}" dt="2019-10-24T12:43:07.141" v="20" actId="20577"/>
        <pc:sldMkLst>
          <pc:docMk/>
          <pc:sldMk cId="2872175701" sldId="442"/>
        </pc:sldMkLst>
        <pc:spChg chg="mod">
          <ac:chgData name="Peter Howarth" userId="S::p.howarth@waltonledale.lancs.sch.uk::35a88165-e6c7-40a9-8c1b-5e17c9d0e70b" providerId="AD" clId="Web-{E5A2DB70-59D2-7327-66F0-592ED41FA15A}" dt="2019-10-24T12:43:07.141" v="20" actId="20577"/>
          <ac:spMkLst>
            <pc:docMk/>
            <pc:sldMk cId="2872175701" sldId="442"/>
            <ac:spMk id="3" creationId="{00000000-0000-0000-0000-000000000000}"/>
          </ac:spMkLst>
        </pc:spChg>
      </pc:sldChg>
      <pc:sldChg chg="modSp new ord">
        <pc:chgData name="Peter Howarth" userId="S::p.howarth@waltonledale.lancs.sch.uk::35a88165-e6c7-40a9-8c1b-5e17c9d0e70b" providerId="AD" clId="Web-{E5A2DB70-59D2-7327-66F0-592ED41FA15A}" dt="2019-10-24T12:52:36.818" v="74" actId="20577"/>
        <pc:sldMkLst>
          <pc:docMk/>
          <pc:sldMk cId="3341227579" sldId="443"/>
        </pc:sldMkLst>
        <pc:spChg chg="mod">
          <ac:chgData name="Peter Howarth" userId="S::p.howarth@waltonledale.lancs.sch.uk::35a88165-e6c7-40a9-8c1b-5e17c9d0e70b" providerId="AD" clId="Web-{E5A2DB70-59D2-7327-66F0-592ED41FA15A}" dt="2019-10-24T12:48:49.347" v="47" actId="20577"/>
          <ac:spMkLst>
            <pc:docMk/>
            <pc:sldMk cId="3341227579" sldId="443"/>
            <ac:spMk id="2" creationId="{A3C9DF5E-0DE9-483C-BA2D-3FD2469C57E3}"/>
          </ac:spMkLst>
        </pc:spChg>
        <pc:spChg chg="mod">
          <ac:chgData name="Peter Howarth" userId="S::p.howarth@waltonledale.lancs.sch.uk::35a88165-e6c7-40a9-8c1b-5e17c9d0e70b" providerId="AD" clId="Web-{E5A2DB70-59D2-7327-66F0-592ED41FA15A}" dt="2019-10-24T12:52:36.818" v="74" actId="20577"/>
          <ac:spMkLst>
            <pc:docMk/>
            <pc:sldMk cId="3341227579" sldId="443"/>
            <ac:spMk id="3" creationId="{3DC18B0E-0B96-4A04-A9CC-398AFAE0B216}"/>
          </ac:spMkLst>
        </pc:spChg>
      </pc:sldChg>
      <pc:sldChg chg="modSp new">
        <pc:chgData name="Peter Howarth" userId="S::p.howarth@waltonledale.lancs.sch.uk::35a88165-e6c7-40a9-8c1b-5e17c9d0e70b" providerId="AD" clId="Web-{E5A2DB70-59D2-7327-66F0-592ED41FA15A}" dt="2019-10-24T12:56:43.788" v="138" actId="20577"/>
        <pc:sldMkLst>
          <pc:docMk/>
          <pc:sldMk cId="3008462302" sldId="444"/>
        </pc:sldMkLst>
        <pc:spChg chg="mod">
          <ac:chgData name="Peter Howarth" userId="S::p.howarth@waltonledale.lancs.sch.uk::35a88165-e6c7-40a9-8c1b-5e17c9d0e70b" providerId="AD" clId="Web-{E5A2DB70-59D2-7327-66F0-592ED41FA15A}" dt="2019-10-24T12:55:16.803" v="103" actId="20577"/>
          <ac:spMkLst>
            <pc:docMk/>
            <pc:sldMk cId="3008462302" sldId="444"/>
            <ac:spMk id="2" creationId="{53A60C56-907E-4D56-AD40-1DEB8D779B30}"/>
          </ac:spMkLst>
        </pc:spChg>
        <pc:spChg chg="mod">
          <ac:chgData name="Peter Howarth" userId="S::p.howarth@waltonledale.lancs.sch.uk::35a88165-e6c7-40a9-8c1b-5e17c9d0e70b" providerId="AD" clId="Web-{E5A2DB70-59D2-7327-66F0-592ED41FA15A}" dt="2019-10-24T12:56:43.788" v="138" actId="20577"/>
          <ac:spMkLst>
            <pc:docMk/>
            <pc:sldMk cId="3008462302" sldId="444"/>
            <ac:spMk id="3" creationId="{B34ACB41-B264-4E77-A5BF-06E223F3FBFB}"/>
          </ac:spMkLst>
        </pc:spChg>
      </pc:sldChg>
    </pc:docChg>
  </pc:docChgLst>
  <pc:docChgLst>
    <pc:chgData name="Peter Howarth" userId="S::p.howarth@waltonledale.lancs.sch.uk::35a88165-e6c7-40a9-8c1b-5e17c9d0e70b" providerId="AD" clId="Web-{21C83EDF-B827-F40D-DB8E-44F70F0F2CB3}"/>
    <pc:docChg chg="addSld delSld modSld">
      <pc:chgData name="Peter Howarth" userId="S::p.howarth@waltonledale.lancs.sch.uk::35a88165-e6c7-40a9-8c1b-5e17c9d0e70b" providerId="AD" clId="Web-{21C83EDF-B827-F40D-DB8E-44F70F0F2CB3}" dt="2019-09-08T13:50:44.710" v="398" actId="20577"/>
      <pc:docMkLst>
        <pc:docMk/>
      </pc:docMkLst>
      <pc:sldChg chg="addSp modSp">
        <pc:chgData name="Peter Howarth" userId="S::p.howarth@waltonledale.lancs.sch.uk::35a88165-e6c7-40a9-8c1b-5e17c9d0e70b" providerId="AD" clId="Web-{21C83EDF-B827-F40D-DB8E-44F70F0F2CB3}" dt="2019-09-08T13:50:44.710" v="397" actId="20577"/>
        <pc:sldMkLst>
          <pc:docMk/>
          <pc:sldMk cId="3716040946" sldId="384"/>
        </pc:sldMkLst>
        <pc:spChg chg="add mod">
          <ac:chgData name="Peter Howarth" userId="S::p.howarth@waltonledale.lancs.sch.uk::35a88165-e6c7-40a9-8c1b-5e17c9d0e70b" providerId="AD" clId="Web-{21C83EDF-B827-F40D-DB8E-44F70F0F2CB3}" dt="2019-09-08T13:50:44.710" v="397" actId="20577"/>
          <ac:spMkLst>
            <pc:docMk/>
            <pc:sldMk cId="3716040946" sldId="384"/>
            <ac:spMk id="2" creationId="{148F90AE-2E80-4130-B9A3-BB0F75B8A5E4}"/>
          </ac:spMkLst>
        </pc:spChg>
        <pc:spChg chg="mod">
          <ac:chgData name="Peter Howarth" userId="S::p.howarth@waltonledale.lancs.sch.uk::35a88165-e6c7-40a9-8c1b-5e17c9d0e70b" providerId="AD" clId="Web-{21C83EDF-B827-F40D-DB8E-44F70F0F2CB3}" dt="2019-09-08T13:47:04.537" v="311" actId="14100"/>
          <ac:spMkLst>
            <pc:docMk/>
            <pc:sldMk cId="3716040946" sldId="384"/>
            <ac:spMk id="4" creationId="{00000000-0000-0000-0000-000000000000}"/>
          </ac:spMkLst>
        </pc:spChg>
        <pc:picChg chg="mod">
          <ac:chgData name="Peter Howarth" userId="S::p.howarth@waltonledale.lancs.sch.uk::35a88165-e6c7-40a9-8c1b-5e17c9d0e70b" providerId="AD" clId="Web-{21C83EDF-B827-F40D-DB8E-44F70F0F2CB3}" dt="2019-09-08T13:47:08.569" v="312" actId="14100"/>
          <ac:picMkLst>
            <pc:docMk/>
            <pc:sldMk cId="3716040946" sldId="384"/>
            <ac:picMk id="6" creationId="{00000000-0000-0000-0000-000000000000}"/>
          </ac:picMkLst>
        </pc:picChg>
      </pc:sldChg>
      <pc:sldChg chg="add">
        <pc:chgData name="Peter Howarth" userId="S::p.howarth@waltonledale.lancs.sch.uk::35a88165-e6c7-40a9-8c1b-5e17c9d0e70b" providerId="AD" clId="Web-{21C83EDF-B827-F40D-DB8E-44F70F0F2CB3}" dt="2019-09-08T13:35:57.409" v="3"/>
        <pc:sldMkLst>
          <pc:docMk/>
          <pc:sldMk cId="3452039687" sldId="385"/>
        </pc:sldMkLst>
      </pc:sldChg>
      <pc:sldChg chg="add">
        <pc:chgData name="Peter Howarth" userId="S::p.howarth@waltonledale.lancs.sch.uk::35a88165-e6c7-40a9-8c1b-5e17c9d0e70b" providerId="AD" clId="Web-{21C83EDF-B827-F40D-DB8E-44F70F0F2CB3}" dt="2019-09-08T13:35:57.455" v="4"/>
        <pc:sldMkLst>
          <pc:docMk/>
          <pc:sldMk cId="4052408712" sldId="386"/>
        </pc:sldMkLst>
      </pc:sldChg>
      <pc:sldChg chg="add">
        <pc:chgData name="Peter Howarth" userId="S::p.howarth@waltonledale.lancs.sch.uk::35a88165-e6c7-40a9-8c1b-5e17c9d0e70b" providerId="AD" clId="Web-{21C83EDF-B827-F40D-DB8E-44F70F0F2CB3}" dt="2019-09-08T13:35:57.659" v="5"/>
        <pc:sldMkLst>
          <pc:docMk/>
          <pc:sldMk cId="1510560345" sldId="387"/>
        </pc:sldMkLst>
      </pc:sldChg>
      <pc:sldChg chg="del">
        <pc:chgData name="Peter Howarth" userId="S::p.howarth@waltonledale.lancs.sch.uk::35a88165-e6c7-40a9-8c1b-5e17c9d0e70b" providerId="AD" clId="Web-{21C83EDF-B827-F40D-DB8E-44F70F0F2CB3}" dt="2019-09-08T13:35:22.487" v="2"/>
        <pc:sldMkLst>
          <pc:docMk/>
          <pc:sldMk cId="964061499" sldId="388"/>
        </pc:sldMkLst>
      </pc:sldChg>
      <pc:sldChg chg="del">
        <pc:chgData name="Peter Howarth" userId="S::p.howarth@waltonledale.lancs.sch.uk::35a88165-e6c7-40a9-8c1b-5e17c9d0e70b" providerId="AD" clId="Web-{21C83EDF-B827-F40D-DB8E-44F70F0F2CB3}" dt="2019-09-08T13:35:17.143" v="1"/>
        <pc:sldMkLst>
          <pc:docMk/>
          <pc:sldMk cId="1011144734" sldId="389"/>
        </pc:sldMkLst>
      </pc:sldChg>
      <pc:sldChg chg="del">
        <pc:chgData name="Peter Howarth" userId="S::p.howarth@waltonledale.lancs.sch.uk::35a88165-e6c7-40a9-8c1b-5e17c9d0e70b" providerId="AD" clId="Web-{21C83EDF-B827-F40D-DB8E-44F70F0F2CB3}" dt="2019-09-08T13:35:16.236" v="0"/>
        <pc:sldMkLst>
          <pc:docMk/>
          <pc:sldMk cId="420716576" sldId="390"/>
        </pc:sldMkLst>
      </pc:sldChg>
    </pc:docChg>
  </pc:docChgLst>
  <pc:docChgLst>
    <pc:chgData name="Peter Howarth" userId="S::p.howarth@waltonledale.lancs.sch.uk::35a88165-e6c7-40a9-8c1b-5e17c9d0e70b" providerId="AD" clId="Web-{CDAD5DD6-1EBC-A99C-02E7-734DCC90F373}"/>
    <pc:docChg chg="addSld modSld">
      <pc:chgData name="Peter Howarth" userId="S::p.howarth@waltonledale.lancs.sch.uk::35a88165-e6c7-40a9-8c1b-5e17c9d0e70b" providerId="AD" clId="Web-{CDAD5DD6-1EBC-A99C-02E7-734DCC90F373}" dt="2019-10-25T10:36:50.203" v="27" actId="1076"/>
      <pc:docMkLst>
        <pc:docMk/>
      </pc:docMkLst>
      <pc:sldChg chg="modSp add">
        <pc:chgData name="Peter Howarth" userId="S::p.howarth@waltonledale.lancs.sch.uk::35a88165-e6c7-40a9-8c1b-5e17c9d0e70b" providerId="AD" clId="Web-{CDAD5DD6-1EBC-A99C-02E7-734DCC90F373}" dt="2019-10-25T10:36:50.203" v="27" actId="1076"/>
        <pc:sldMkLst>
          <pc:docMk/>
          <pc:sldMk cId="1682662913" sldId="445"/>
        </pc:sldMkLst>
        <pc:spChg chg="mod">
          <ac:chgData name="Peter Howarth" userId="S::p.howarth@waltonledale.lancs.sch.uk::35a88165-e6c7-40a9-8c1b-5e17c9d0e70b" providerId="AD" clId="Web-{CDAD5DD6-1EBC-A99C-02E7-734DCC90F373}" dt="2019-10-25T10:36:50.203" v="27" actId="1076"/>
          <ac:spMkLst>
            <pc:docMk/>
            <pc:sldMk cId="1682662913" sldId="445"/>
            <ac:spMk id="5" creationId="{00000000-0000-0000-0000-000000000000}"/>
          </ac:spMkLst>
        </pc:spChg>
        <pc:graphicFrameChg chg="mod modGraphic">
          <ac:chgData name="Peter Howarth" userId="S::p.howarth@waltonledale.lancs.sch.uk::35a88165-e6c7-40a9-8c1b-5e17c9d0e70b" providerId="AD" clId="Web-{CDAD5DD6-1EBC-A99C-02E7-734DCC90F373}" dt="2019-10-25T10:36:23.063" v="17"/>
          <ac:graphicFrameMkLst>
            <pc:docMk/>
            <pc:sldMk cId="1682662913" sldId="445"/>
            <ac:graphicFrameMk id="2" creationId="{00000000-0000-0000-0000-000000000000}"/>
          </ac:graphicFrameMkLst>
        </pc:graphicFrameChg>
        <pc:picChg chg="mod">
          <ac:chgData name="Peter Howarth" userId="S::p.howarth@waltonledale.lancs.sch.uk::35a88165-e6c7-40a9-8c1b-5e17c9d0e70b" providerId="AD" clId="Web-{CDAD5DD6-1EBC-A99C-02E7-734DCC90F373}" dt="2019-10-25T10:36:35.250" v="19" actId="14100"/>
          <ac:picMkLst>
            <pc:docMk/>
            <pc:sldMk cId="1682662913" sldId="445"/>
            <ac:picMk id="4" creationId="{00000000-0000-0000-0000-000000000000}"/>
          </ac:picMkLst>
        </pc:picChg>
      </pc:sldChg>
      <pc:sldChg chg="modSp add">
        <pc:chgData name="Peter Howarth" userId="S::p.howarth@waltonledale.lancs.sch.uk::35a88165-e6c7-40a9-8c1b-5e17c9d0e70b" providerId="AD" clId="Web-{CDAD5DD6-1EBC-A99C-02E7-734DCC90F373}" dt="2019-10-25T10:36:11.172" v="15"/>
        <pc:sldMkLst>
          <pc:docMk/>
          <pc:sldMk cId="885625588" sldId="446"/>
        </pc:sldMkLst>
        <pc:spChg chg="mod">
          <ac:chgData name="Peter Howarth" userId="S::p.howarth@waltonledale.lancs.sch.uk::35a88165-e6c7-40a9-8c1b-5e17c9d0e70b" providerId="AD" clId="Web-{CDAD5DD6-1EBC-A99C-02E7-734DCC90F373}" dt="2019-10-25T10:36:03.078" v="13" actId="1076"/>
          <ac:spMkLst>
            <pc:docMk/>
            <pc:sldMk cId="885625588" sldId="446"/>
            <ac:spMk id="5" creationId="{00000000-0000-0000-0000-000000000000}"/>
          </ac:spMkLst>
        </pc:spChg>
        <pc:graphicFrameChg chg="mod modGraphic">
          <ac:chgData name="Peter Howarth" userId="S::p.howarth@waltonledale.lancs.sch.uk::35a88165-e6c7-40a9-8c1b-5e17c9d0e70b" providerId="AD" clId="Web-{CDAD5DD6-1EBC-A99C-02E7-734DCC90F373}" dt="2019-10-25T10:36:11.172" v="15"/>
          <ac:graphicFrameMkLst>
            <pc:docMk/>
            <pc:sldMk cId="885625588" sldId="446"/>
            <ac:graphicFrameMk id="3" creationId="{00000000-0000-0000-0000-000000000000}"/>
          </ac:graphicFrameMkLst>
        </pc:graphicFrameChg>
        <pc:picChg chg="mod">
          <ac:chgData name="Peter Howarth" userId="S::p.howarth@waltonledale.lancs.sch.uk::35a88165-e6c7-40a9-8c1b-5e17c9d0e70b" providerId="AD" clId="Web-{CDAD5DD6-1EBC-A99C-02E7-734DCC90F373}" dt="2019-10-25T10:35:38.234" v="3" actId="1076"/>
          <ac:picMkLst>
            <pc:docMk/>
            <pc:sldMk cId="885625588" sldId="446"/>
            <ac:picMk id="4" creationId="{00000000-0000-0000-0000-000000000000}"/>
          </ac:picMkLst>
        </pc:picChg>
      </pc:sldChg>
    </pc:docChg>
  </pc:docChgLst>
  <pc:docChgLst>
    <pc:chgData name="Peter Howarth" userId="S::p.howarth@waltonledale.lancs.sch.uk::35a88165-e6c7-40a9-8c1b-5e17c9d0e70b" providerId="AD" clId="Web-{ED8B9242-D8E2-3CB5-2A70-503C6B8FAF36}"/>
    <pc:docChg chg="addSld delSld modSld sldOrd">
      <pc:chgData name="Peter Howarth" userId="S::p.howarth@waltonledale.lancs.sch.uk::35a88165-e6c7-40a9-8c1b-5e17c9d0e70b" providerId="AD" clId="Web-{ED8B9242-D8E2-3CB5-2A70-503C6B8FAF36}" dt="2019-10-27T14:14:39.775" v="135" actId="14100"/>
      <pc:docMkLst>
        <pc:docMk/>
      </pc:docMkLst>
      <pc:sldChg chg="add ord">
        <pc:chgData name="Peter Howarth" userId="S::p.howarth@waltonledale.lancs.sch.uk::35a88165-e6c7-40a9-8c1b-5e17c9d0e70b" providerId="AD" clId="Web-{ED8B9242-D8E2-3CB5-2A70-503C6B8FAF36}" dt="2019-10-27T13:41:06.380" v="3"/>
        <pc:sldMkLst>
          <pc:docMk/>
          <pc:sldMk cId="2993122451" sldId="447"/>
        </pc:sldMkLst>
      </pc:sldChg>
      <pc:sldChg chg="modSp add ord">
        <pc:chgData name="Peter Howarth" userId="S::p.howarth@waltonledale.lancs.sch.uk::35a88165-e6c7-40a9-8c1b-5e17c9d0e70b" providerId="AD" clId="Web-{ED8B9242-D8E2-3CB5-2A70-503C6B8FAF36}" dt="2019-10-27T14:14:39.775" v="135" actId="14100"/>
        <pc:sldMkLst>
          <pc:docMk/>
          <pc:sldMk cId="3879210705" sldId="448"/>
        </pc:sldMkLst>
        <pc:spChg chg="mod">
          <ac:chgData name="Peter Howarth" userId="S::p.howarth@waltonledale.lancs.sch.uk::35a88165-e6c7-40a9-8c1b-5e17c9d0e70b" providerId="AD" clId="Web-{ED8B9242-D8E2-3CB5-2A70-503C6B8FAF36}" dt="2019-10-27T14:14:39.775" v="135" actId="14100"/>
          <ac:spMkLst>
            <pc:docMk/>
            <pc:sldMk cId="3879210705" sldId="448"/>
            <ac:spMk id="10" creationId="{00000000-0000-0000-0000-000000000000}"/>
          </ac:spMkLst>
        </pc:spChg>
      </pc:sldChg>
      <pc:sldChg chg="modSp add ord">
        <pc:chgData name="Peter Howarth" userId="S::p.howarth@waltonledale.lancs.sch.uk::35a88165-e6c7-40a9-8c1b-5e17c9d0e70b" providerId="AD" clId="Web-{ED8B9242-D8E2-3CB5-2A70-503C6B8FAF36}" dt="2019-10-27T13:41:13.848" v="6" actId="1076"/>
        <pc:sldMkLst>
          <pc:docMk/>
          <pc:sldMk cId="3086720067" sldId="449"/>
        </pc:sldMkLst>
        <pc:spChg chg="mod">
          <ac:chgData name="Peter Howarth" userId="S::p.howarth@waltonledale.lancs.sch.uk::35a88165-e6c7-40a9-8c1b-5e17c9d0e70b" providerId="AD" clId="Web-{ED8B9242-D8E2-3CB5-2A70-503C6B8FAF36}" dt="2019-10-27T13:41:13.848" v="6" actId="1076"/>
          <ac:spMkLst>
            <pc:docMk/>
            <pc:sldMk cId="3086720067" sldId="449"/>
            <ac:spMk id="3" creationId="{00000000-0000-0000-0000-000000000000}"/>
          </ac:spMkLst>
        </pc:spChg>
      </pc:sldChg>
      <pc:sldChg chg="add del">
        <pc:chgData name="Peter Howarth" userId="S::p.howarth@waltonledale.lancs.sch.uk::35a88165-e6c7-40a9-8c1b-5e17c9d0e70b" providerId="AD" clId="Web-{ED8B9242-D8E2-3CB5-2A70-503C6B8FAF36}" dt="2019-10-27T14:04:29.444" v="123"/>
        <pc:sldMkLst>
          <pc:docMk/>
          <pc:sldMk cId="60922911" sldId="450"/>
        </pc:sldMkLst>
      </pc:sldChg>
      <pc:sldChg chg="modSp add ord">
        <pc:chgData name="Peter Howarth" userId="S::p.howarth@waltonledale.lancs.sch.uk::35a88165-e6c7-40a9-8c1b-5e17c9d0e70b" providerId="AD" clId="Web-{ED8B9242-D8E2-3CB5-2A70-503C6B8FAF36}" dt="2019-10-27T14:05:31.615" v="124"/>
        <pc:sldMkLst>
          <pc:docMk/>
          <pc:sldMk cId="3957084889" sldId="451"/>
        </pc:sldMkLst>
        <pc:spChg chg="mod">
          <ac:chgData name="Peter Howarth" userId="S::p.howarth@waltonledale.lancs.sch.uk::35a88165-e6c7-40a9-8c1b-5e17c9d0e70b" providerId="AD" clId="Web-{ED8B9242-D8E2-3CB5-2A70-503C6B8FAF36}" dt="2019-10-27T14:02:24.567" v="99" actId="14100"/>
          <ac:spMkLst>
            <pc:docMk/>
            <pc:sldMk cId="3957084889" sldId="451"/>
            <ac:spMk id="2" creationId="{51ED9A64-3509-41B5-A398-E9C4B54DA8C5}"/>
          </ac:spMkLst>
        </pc:spChg>
        <pc:spChg chg="mod">
          <ac:chgData name="Peter Howarth" userId="S::p.howarth@waltonledale.lancs.sch.uk::35a88165-e6c7-40a9-8c1b-5e17c9d0e70b" providerId="AD" clId="Web-{ED8B9242-D8E2-3CB5-2A70-503C6B8FAF36}" dt="2019-10-27T14:03:24.847" v="122" actId="1076"/>
          <ac:spMkLst>
            <pc:docMk/>
            <pc:sldMk cId="3957084889" sldId="451"/>
            <ac:spMk id="3" creationId="{DB0DD65D-FA2D-4608-9B05-DE6DE00AB5F8}"/>
          </ac:spMkLst>
        </pc:spChg>
        <pc:picChg chg="mod">
          <ac:chgData name="Peter Howarth" userId="S::p.howarth@waltonledale.lancs.sch.uk::35a88165-e6c7-40a9-8c1b-5e17c9d0e70b" providerId="AD" clId="Web-{ED8B9242-D8E2-3CB5-2A70-503C6B8FAF36}" dt="2019-10-27T14:03:20.785" v="121" actId="14100"/>
          <ac:picMkLst>
            <pc:docMk/>
            <pc:sldMk cId="3957084889" sldId="451"/>
            <ac:picMk id="5" creationId="{F8A16A38-B49F-4560-8CD4-9A98962900F8}"/>
          </ac:picMkLst>
        </pc:picChg>
      </pc:sldChg>
      <pc:sldChg chg="modSp add ord">
        <pc:chgData name="Peter Howarth" userId="S::p.howarth@waltonledale.lancs.sch.uk::35a88165-e6c7-40a9-8c1b-5e17c9d0e70b" providerId="AD" clId="Web-{ED8B9242-D8E2-3CB5-2A70-503C6B8FAF36}" dt="2019-10-27T14:05:31.615" v="125"/>
        <pc:sldMkLst>
          <pc:docMk/>
          <pc:sldMk cId="651748551" sldId="452"/>
        </pc:sldMkLst>
        <pc:spChg chg="mod">
          <ac:chgData name="Peter Howarth" userId="S::p.howarth@waltonledale.lancs.sch.uk::35a88165-e6c7-40a9-8c1b-5e17c9d0e70b" providerId="AD" clId="Web-{ED8B9242-D8E2-3CB5-2A70-503C6B8FAF36}" dt="2019-10-27T13:54:39.855" v="43" actId="14100"/>
          <ac:spMkLst>
            <pc:docMk/>
            <pc:sldMk cId="651748551" sldId="452"/>
            <ac:spMk id="3" creationId="{CF00D121-808C-445B-BF60-6A6F74E63CB4}"/>
          </ac:spMkLst>
        </pc:spChg>
      </pc:sldChg>
      <pc:sldChg chg="modSp add ord">
        <pc:chgData name="Peter Howarth" userId="S::p.howarth@waltonledale.lancs.sch.uk::35a88165-e6c7-40a9-8c1b-5e17c9d0e70b" providerId="AD" clId="Web-{ED8B9242-D8E2-3CB5-2A70-503C6B8FAF36}" dt="2019-10-27T14:05:31.615" v="126"/>
        <pc:sldMkLst>
          <pc:docMk/>
          <pc:sldMk cId="2262669069" sldId="453"/>
        </pc:sldMkLst>
        <pc:spChg chg="mod">
          <ac:chgData name="Peter Howarth" userId="S::p.howarth@waltonledale.lancs.sch.uk::35a88165-e6c7-40a9-8c1b-5e17c9d0e70b" providerId="AD" clId="Web-{ED8B9242-D8E2-3CB5-2A70-503C6B8FAF36}" dt="2019-10-27T13:54:22.090" v="41" actId="20577"/>
          <ac:spMkLst>
            <pc:docMk/>
            <pc:sldMk cId="2262669069" sldId="453"/>
            <ac:spMk id="2" creationId="{594686B3-85D2-4A44-A8FF-4DC8C4A7C3A5}"/>
          </ac:spMkLst>
        </pc:spChg>
        <pc:picChg chg="mod">
          <ac:chgData name="Peter Howarth" userId="S::p.howarth@waltonledale.lancs.sch.uk::35a88165-e6c7-40a9-8c1b-5e17c9d0e70b" providerId="AD" clId="Web-{ED8B9242-D8E2-3CB5-2A70-503C6B8FAF36}" dt="2019-10-27T13:53:59.181" v="35" actId="14100"/>
          <ac:picMkLst>
            <pc:docMk/>
            <pc:sldMk cId="2262669069" sldId="453"/>
            <ac:picMk id="4098" creationId="{CA1FC7F8-6C1E-48AF-8E65-E42117A78094}"/>
          </ac:picMkLst>
        </pc:picChg>
      </pc:sldChg>
      <pc:sldChg chg="modSp add ord">
        <pc:chgData name="Peter Howarth" userId="S::p.howarth@waltonledale.lancs.sch.uk::35a88165-e6c7-40a9-8c1b-5e17c9d0e70b" providerId="AD" clId="Web-{ED8B9242-D8E2-3CB5-2A70-503C6B8FAF36}" dt="2019-10-27T14:05:31.615" v="127"/>
        <pc:sldMkLst>
          <pc:docMk/>
          <pc:sldMk cId="1822872188" sldId="454"/>
        </pc:sldMkLst>
        <pc:picChg chg="mod">
          <ac:chgData name="Peter Howarth" userId="S::p.howarth@waltonledale.lancs.sch.uk::35a88165-e6c7-40a9-8c1b-5e17c9d0e70b" providerId="AD" clId="Web-{ED8B9242-D8E2-3CB5-2A70-503C6B8FAF36}" dt="2019-10-27T13:53:43.960" v="32" actId="14100"/>
          <ac:picMkLst>
            <pc:docMk/>
            <pc:sldMk cId="1822872188" sldId="454"/>
            <ac:picMk id="3074" creationId="{1CB3909A-4EAE-41F8-A5B0-49ABD88467E9}"/>
          </ac:picMkLst>
        </pc:picChg>
        <pc:picChg chg="mod">
          <ac:chgData name="Peter Howarth" userId="S::p.howarth@waltonledale.lancs.sch.uk::35a88165-e6c7-40a9-8c1b-5e17c9d0e70b" providerId="AD" clId="Web-{ED8B9242-D8E2-3CB5-2A70-503C6B8FAF36}" dt="2019-10-27T13:53:53.038" v="34" actId="14100"/>
          <ac:picMkLst>
            <pc:docMk/>
            <pc:sldMk cId="1822872188" sldId="454"/>
            <ac:picMk id="3076" creationId="{8C396B49-66D8-450C-80A5-8A265B8EECF6}"/>
          </ac:picMkLst>
        </pc:picChg>
      </pc:sldChg>
      <pc:sldChg chg="modSp add ord">
        <pc:chgData name="Peter Howarth" userId="S::p.howarth@waltonledale.lancs.sch.uk::35a88165-e6c7-40a9-8c1b-5e17c9d0e70b" providerId="AD" clId="Web-{ED8B9242-D8E2-3CB5-2A70-503C6B8FAF36}" dt="2019-10-27T14:05:31.615" v="128"/>
        <pc:sldMkLst>
          <pc:docMk/>
          <pc:sldMk cId="3379178714" sldId="455"/>
        </pc:sldMkLst>
        <pc:picChg chg="mod">
          <ac:chgData name="Peter Howarth" userId="S::p.howarth@waltonledale.lancs.sch.uk::35a88165-e6c7-40a9-8c1b-5e17c9d0e70b" providerId="AD" clId="Web-{ED8B9242-D8E2-3CB5-2A70-503C6B8FAF36}" dt="2019-10-27T13:53:32.882" v="30" actId="14100"/>
          <ac:picMkLst>
            <pc:docMk/>
            <pc:sldMk cId="3379178714" sldId="455"/>
            <ac:picMk id="2052" creationId="{DDA54F3E-B5D1-4411-82D7-A63DDDE1905B}"/>
          </ac:picMkLst>
        </pc:picChg>
      </pc:sldChg>
      <pc:sldChg chg="modSp add ord">
        <pc:chgData name="Peter Howarth" userId="S::p.howarth@waltonledale.lancs.sch.uk::35a88165-e6c7-40a9-8c1b-5e17c9d0e70b" providerId="AD" clId="Web-{ED8B9242-D8E2-3CB5-2A70-503C6B8FAF36}" dt="2019-10-27T14:05:31.615" v="129"/>
        <pc:sldMkLst>
          <pc:docMk/>
          <pc:sldMk cId="3919916174" sldId="456"/>
        </pc:sldMkLst>
        <pc:spChg chg="mod">
          <ac:chgData name="Peter Howarth" userId="S::p.howarth@waltonledale.lancs.sch.uk::35a88165-e6c7-40a9-8c1b-5e17c9d0e70b" providerId="AD" clId="Web-{ED8B9242-D8E2-3CB5-2A70-503C6B8FAF36}" dt="2019-10-27T13:53:13.726" v="27" actId="14100"/>
          <ac:spMkLst>
            <pc:docMk/>
            <pc:sldMk cId="3919916174" sldId="456"/>
            <ac:spMk id="2" creationId="{8AEC0729-7A33-4DCA-88A6-2BB3E8837DD9}"/>
          </ac:spMkLst>
        </pc:spChg>
        <pc:spChg chg="mod">
          <ac:chgData name="Peter Howarth" userId="S::p.howarth@waltonledale.lancs.sch.uk::35a88165-e6c7-40a9-8c1b-5e17c9d0e70b" providerId="AD" clId="Web-{ED8B9242-D8E2-3CB5-2A70-503C6B8FAF36}" dt="2019-10-27T13:53:19.226" v="28" actId="14100"/>
          <ac:spMkLst>
            <pc:docMk/>
            <pc:sldMk cId="3919916174" sldId="456"/>
            <ac:spMk id="3" creationId="{A2FC2CB2-3FF9-42D2-80CE-36A944EC343E}"/>
          </ac:spMkLst>
        </pc:spChg>
      </pc:sldChg>
      <pc:sldChg chg="modSp add ord">
        <pc:chgData name="Peter Howarth" userId="S::p.howarth@waltonledale.lancs.sch.uk::35a88165-e6c7-40a9-8c1b-5e17c9d0e70b" providerId="AD" clId="Web-{ED8B9242-D8E2-3CB5-2A70-503C6B8FAF36}" dt="2019-10-27T14:05:31.615" v="130"/>
        <pc:sldMkLst>
          <pc:docMk/>
          <pc:sldMk cId="60499088" sldId="457"/>
        </pc:sldMkLst>
        <pc:spChg chg="mod">
          <ac:chgData name="Peter Howarth" userId="S::p.howarth@waltonledale.lancs.sch.uk::35a88165-e6c7-40a9-8c1b-5e17c9d0e70b" providerId="AD" clId="Web-{ED8B9242-D8E2-3CB5-2A70-503C6B8FAF36}" dt="2019-10-27T13:52:51.367" v="25" actId="1076"/>
          <ac:spMkLst>
            <pc:docMk/>
            <pc:sldMk cId="60499088" sldId="457"/>
            <ac:spMk id="2" creationId="{73A518B3-F769-4452-8A44-D45430CC998B}"/>
          </ac:spMkLst>
        </pc:spChg>
        <pc:spChg chg="mod">
          <ac:chgData name="Peter Howarth" userId="S::p.howarth@waltonledale.lancs.sch.uk::35a88165-e6c7-40a9-8c1b-5e17c9d0e70b" providerId="AD" clId="Web-{ED8B9242-D8E2-3CB5-2A70-503C6B8FAF36}" dt="2019-10-27T13:52:44.320" v="24" actId="1076"/>
          <ac:spMkLst>
            <pc:docMk/>
            <pc:sldMk cId="60499088" sldId="457"/>
            <ac:spMk id="4" creationId="{D59E4F10-1D8E-419F-A117-5FA0DC0FBBD3}"/>
          </ac:spMkLst>
        </pc:spChg>
        <pc:picChg chg="mod">
          <ac:chgData name="Peter Howarth" userId="S::p.howarth@waltonledale.lancs.sch.uk::35a88165-e6c7-40a9-8c1b-5e17c9d0e70b" providerId="AD" clId="Web-{ED8B9242-D8E2-3CB5-2A70-503C6B8FAF36}" dt="2019-10-27T13:52:31.977" v="21" actId="1076"/>
          <ac:picMkLst>
            <pc:docMk/>
            <pc:sldMk cId="60499088" sldId="457"/>
            <ac:picMk id="1026" creationId="{8B408AEE-5075-4E1A-B1FD-D5231BD1997B}"/>
          </ac:picMkLst>
        </pc:picChg>
      </pc:sldChg>
      <pc:sldChg chg="add">
        <pc:chgData name="Peter Howarth" userId="S::p.howarth@waltonledale.lancs.sch.uk::35a88165-e6c7-40a9-8c1b-5e17c9d0e70b" providerId="AD" clId="Web-{ED8B9242-D8E2-3CB5-2A70-503C6B8FAF36}" dt="2019-10-27T14:09:20.152" v="131"/>
        <pc:sldMkLst>
          <pc:docMk/>
          <pc:sldMk cId="3111614390" sldId="458"/>
        </pc:sldMkLst>
      </pc:sldChg>
      <pc:sldChg chg="add">
        <pc:chgData name="Peter Howarth" userId="S::p.howarth@waltonledale.lancs.sch.uk::35a88165-e6c7-40a9-8c1b-5e17c9d0e70b" providerId="AD" clId="Web-{ED8B9242-D8E2-3CB5-2A70-503C6B8FAF36}" dt="2019-10-27T14:09:20.215" v="132"/>
        <pc:sldMkLst>
          <pc:docMk/>
          <pc:sldMk cId="543740759" sldId="459"/>
        </pc:sldMkLst>
      </pc:sldChg>
      <pc:sldChg chg="add">
        <pc:chgData name="Peter Howarth" userId="S::p.howarth@waltonledale.lancs.sch.uk::35a88165-e6c7-40a9-8c1b-5e17c9d0e70b" providerId="AD" clId="Web-{ED8B9242-D8E2-3CB5-2A70-503C6B8FAF36}" dt="2019-10-27T14:09:20.402" v="133"/>
        <pc:sldMkLst>
          <pc:docMk/>
          <pc:sldMk cId="2748793830" sldId="460"/>
        </pc:sldMkLst>
      </pc:sldChg>
      <pc:sldMasterChg chg="addSldLayout">
        <pc:chgData name="Peter Howarth" userId="S::p.howarth@waltonledale.lancs.sch.uk::35a88165-e6c7-40a9-8c1b-5e17c9d0e70b" providerId="AD" clId="Web-{ED8B9242-D8E2-3CB5-2A70-503C6B8FAF36}" dt="2019-10-27T13:40:35.833" v="0"/>
        <pc:sldMasterMkLst>
          <pc:docMk/>
          <pc:sldMasterMk cId="4125191274" sldId="2147483720"/>
        </pc:sldMasterMkLst>
        <pc:sldLayoutChg chg="add">
          <pc:chgData name="Peter Howarth" userId="S::p.howarth@waltonledale.lancs.sch.uk::35a88165-e6c7-40a9-8c1b-5e17c9d0e70b" providerId="AD" clId="Web-{ED8B9242-D8E2-3CB5-2A70-503C6B8FAF36}" dt="2019-10-27T13:40:35.833" v="0"/>
          <pc:sldLayoutMkLst>
            <pc:docMk/>
            <pc:sldMasterMk cId="4125191274" sldId="2147483720"/>
            <pc:sldLayoutMk cId="965240283" sldId="2147483732"/>
          </pc:sldLayoutMkLst>
        </pc:sldLayoutChg>
      </pc:sldMasterChg>
    </pc:docChg>
  </pc:docChgLst>
  <pc:docChgLst>
    <pc:chgData name="Peter Howarth" userId="S::p.howarth@waltonledale.lancs.sch.uk::35a88165-e6c7-40a9-8c1b-5e17c9d0e70b" providerId="AD" clId="Web-{7E82299C-567A-8663-FEDA-584D85D964C8}"/>
    <pc:docChg chg="delSld">
      <pc:chgData name="Peter Howarth" userId="S::p.howarth@waltonledale.lancs.sch.uk::35a88165-e6c7-40a9-8c1b-5e17c9d0e70b" providerId="AD" clId="Web-{7E82299C-567A-8663-FEDA-584D85D964C8}" dt="2019-11-11T08:02:27.235" v="2"/>
      <pc:docMkLst>
        <pc:docMk/>
      </pc:docMkLst>
      <pc:sldChg chg="del">
        <pc:chgData name="Peter Howarth" userId="S::p.howarth@waltonledale.lancs.sch.uk::35a88165-e6c7-40a9-8c1b-5e17c9d0e70b" providerId="AD" clId="Web-{7E82299C-567A-8663-FEDA-584D85D964C8}" dt="2019-11-11T08:02:27.235" v="2"/>
        <pc:sldMkLst>
          <pc:docMk/>
          <pc:sldMk cId="3320557525" sldId="418"/>
        </pc:sldMkLst>
      </pc:sldChg>
      <pc:sldChg chg="del">
        <pc:chgData name="Peter Howarth" userId="S::p.howarth@waltonledale.lancs.sch.uk::35a88165-e6c7-40a9-8c1b-5e17c9d0e70b" providerId="AD" clId="Web-{7E82299C-567A-8663-FEDA-584D85D964C8}" dt="2019-11-11T08:02:26.532" v="1"/>
        <pc:sldMkLst>
          <pc:docMk/>
          <pc:sldMk cId="2863210612" sldId="419"/>
        </pc:sldMkLst>
      </pc:sldChg>
      <pc:sldChg chg="del">
        <pc:chgData name="Peter Howarth" userId="S::p.howarth@waltonledale.lancs.sch.uk::35a88165-e6c7-40a9-8c1b-5e17c9d0e70b" providerId="AD" clId="Web-{7E82299C-567A-8663-FEDA-584D85D964C8}" dt="2019-11-11T08:02:25.688" v="0"/>
        <pc:sldMkLst>
          <pc:docMk/>
          <pc:sldMk cId="3005584509" sldId="420"/>
        </pc:sldMkLst>
      </pc:sldChg>
    </pc:docChg>
  </pc:docChgLst>
  <pc:docChgLst>
    <pc:chgData name="Peter Howarth" userId="S::p.howarth@waltonledale.lancs.sch.uk::35a88165-e6c7-40a9-8c1b-5e17c9d0e70b" providerId="AD" clId="Web-{4AA52DC7-D556-E04D-15E9-E31437C66EF6}"/>
    <pc:docChg chg="delSld sldOrd">
      <pc:chgData name="Peter Howarth" userId="S::p.howarth@waltonledale.lancs.sch.uk::35a88165-e6c7-40a9-8c1b-5e17c9d0e70b" providerId="AD" clId="Web-{4AA52DC7-D556-E04D-15E9-E31437C66EF6}" dt="2019-09-03T21:26:48.314" v="8"/>
      <pc:docMkLst>
        <pc:docMk/>
      </pc:docMkLst>
      <pc:sldChg chg="del">
        <pc:chgData name="Peter Howarth" userId="S::p.howarth@waltonledale.lancs.sch.uk::35a88165-e6c7-40a9-8c1b-5e17c9d0e70b" providerId="AD" clId="Web-{4AA52DC7-D556-E04D-15E9-E31437C66EF6}" dt="2019-09-03T21:26:19.486" v="0"/>
        <pc:sldMkLst>
          <pc:docMk/>
          <pc:sldMk cId="995894778" sldId="364"/>
        </pc:sldMkLst>
      </pc:sldChg>
      <pc:sldChg chg="ord">
        <pc:chgData name="Peter Howarth" userId="S::p.howarth@waltonledale.lancs.sch.uk::35a88165-e6c7-40a9-8c1b-5e17c9d0e70b" providerId="AD" clId="Web-{4AA52DC7-D556-E04D-15E9-E31437C66EF6}" dt="2019-09-03T21:26:39.002" v="6"/>
        <pc:sldMkLst>
          <pc:docMk/>
          <pc:sldMk cId="2227420281" sldId="367"/>
        </pc:sldMkLst>
      </pc:sldChg>
      <pc:sldChg chg="del">
        <pc:chgData name="Peter Howarth" userId="S::p.howarth@waltonledale.lancs.sch.uk::35a88165-e6c7-40a9-8c1b-5e17c9d0e70b" providerId="AD" clId="Web-{4AA52DC7-D556-E04D-15E9-E31437C66EF6}" dt="2019-09-03T21:26:29.705" v="2"/>
        <pc:sldMkLst>
          <pc:docMk/>
          <pc:sldMk cId="3494303670" sldId="368"/>
        </pc:sldMkLst>
      </pc:sldChg>
      <pc:sldChg chg="del">
        <pc:chgData name="Peter Howarth" userId="S::p.howarth@waltonledale.lancs.sch.uk::35a88165-e6c7-40a9-8c1b-5e17c9d0e70b" providerId="AD" clId="Web-{4AA52DC7-D556-E04D-15E9-E31437C66EF6}" dt="2019-09-03T21:26:48.314" v="8"/>
        <pc:sldMkLst>
          <pc:docMk/>
          <pc:sldMk cId="788138286" sldId="374"/>
        </pc:sldMkLst>
      </pc:sldChg>
      <pc:sldChg chg="del">
        <pc:chgData name="Peter Howarth" userId="S::p.howarth@waltonledale.lancs.sch.uk::35a88165-e6c7-40a9-8c1b-5e17c9d0e70b" providerId="AD" clId="Web-{4AA52DC7-D556-E04D-15E9-E31437C66EF6}" dt="2019-09-03T21:26:22.143" v="1"/>
        <pc:sldMkLst>
          <pc:docMk/>
          <pc:sldMk cId="1409961142" sldId="380"/>
        </pc:sldMkLst>
      </pc:sldChg>
      <pc:sldChg chg="del">
        <pc:chgData name="Peter Howarth" userId="S::p.howarth@waltonledale.lancs.sch.uk::35a88165-e6c7-40a9-8c1b-5e17c9d0e70b" providerId="AD" clId="Web-{4AA52DC7-D556-E04D-15E9-E31437C66EF6}" dt="2019-09-03T21:26:30.611" v="3"/>
        <pc:sldMkLst>
          <pc:docMk/>
          <pc:sldMk cId="3900089997" sldId="381"/>
        </pc:sldMkLst>
      </pc:sldChg>
      <pc:sldChg chg="del">
        <pc:chgData name="Peter Howarth" userId="S::p.howarth@waltonledale.lancs.sch.uk::35a88165-e6c7-40a9-8c1b-5e17c9d0e70b" providerId="AD" clId="Web-{4AA52DC7-D556-E04D-15E9-E31437C66EF6}" dt="2019-09-03T21:26:31.721" v="4"/>
        <pc:sldMkLst>
          <pc:docMk/>
          <pc:sldMk cId="3969157818" sldId="383"/>
        </pc:sldMkLst>
      </pc:sldChg>
      <pc:sldChg chg="del">
        <pc:chgData name="Peter Howarth" userId="S::p.howarth@waltonledale.lancs.sch.uk::35a88165-e6c7-40a9-8c1b-5e17c9d0e70b" providerId="AD" clId="Web-{4AA52DC7-D556-E04D-15E9-E31437C66EF6}" dt="2019-09-03T21:26:32.627" v="5"/>
        <pc:sldMkLst>
          <pc:docMk/>
          <pc:sldMk cId="2300409599" sldId="385"/>
        </pc:sldMkLst>
      </pc:sldChg>
      <pc:sldChg chg="del">
        <pc:chgData name="Peter Howarth" userId="S::p.howarth@waltonledale.lancs.sch.uk::35a88165-e6c7-40a9-8c1b-5e17c9d0e70b" providerId="AD" clId="Web-{4AA52DC7-D556-E04D-15E9-E31437C66EF6}" dt="2019-09-03T21:26:46.158" v="7"/>
        <pc:sldMkLst>
          <pc:docMk/>
          <pc:sldMk cId="399534009" sldId="386"/>
        </pc:sldMkLst>
      </pc:sldChg>
    </pc:docChg>
  </pc:docChgLst>
  <pc:docChgLst>
    <pc:chgData name="Peter Howarth" userId="S::p.howarth@waltonledale.lancs.sch.uk::35a88165-e6c7-40a9-8c1b-5e17c9d0e70b" providerId="AD" clId="Web-{1884E8CF-3F9B-024D-B49F-8E1F088B5006}"/>
    <pc:docChg chg="addSld delSld">
      <pc:chgData name="Peter Howarth" userId="S::p.howarth@waltonledale.lancs.sch.uk::35a88165-e6c7-40a9-8c1b-5e17c9d0e70b" providerId="AD" clId="Web-{1884E8CF-3F9B-024D-B49F-8E1F088B5006}" dt="2019-11-10T18:26:50.603" v="12"/>
      <pc:docMkLst>
        <pc:docMk/>
      </pc:docMkLst>
      <pc:sldChg chg="add">
        <pc:chgData name="Peter Howarth" userId="S::p.howarth@waltonledale.lancs.sch.uk::35a88165-e6c7-40a9-8c1b-5e17c9d0e70b" providerId="AD" clId="Web-{1884E8CF-3F9B-024D-B49F-8E1F088B5006}" dt="2019-11-10T18:26:50.400" v="10"/>
        <pc:sldMkLst>
          <pc:docMk/>
          <pc:sldMk cId="3320557525" sldId="418"/>
        </pc:sldMkLst>
      </pc:sldChg>
      <pc:sldChg chg="add">
        <pc:chgData name="Peter Howarth" userId="S::p.howarth@waltonledale.lancs.sch.uk::35a88165-e6c7-40a9-8c1b-5e17c9d0e70b" providerId="AD" clId="Web-{1884E8CF-3F9B-024D-B49F-8E1F088B5006}" dt="2019-11-10T18:26:50.447" v="11"/>
        <pc:sldMkLst>
          <pc:docMk/>
          <pc:sldMk cId="2863210612" sldId="419"/>
        </pc:sldMkLst>
      </pc:sldChg>
      <pc:sldChg chg="add">
        <pc:chgData name="Peter Howarth" userId="S::p.howarth@waltonledale.lancs.sch.uk::35a88165-e6c7-40a9-8c1b-5e17c9d0e70b" providerId="AD" clId="Web-{1884E8CF-3F9B-024D-B49F-8E1F088B5006}" dt="2019-11-10T18:26:50.603" v="12"/>
        <pc:sldMkLst>
          <pc:docMk/>
          <pc:sldMk cId="3005584509" sldId="420"/>
        </pc:sldMkLst>
      </pc:sldChg>
      <pc:sldChg chg="del">
        <pc:chgData name="Peter Howarth" userId="S::p.howarth@waltonledale.lancs.sch.uk::35a88165-e6c7-40a9-8c1b-5e17c9d0e70b" providerId="AD" clId="Web-{1884E8CF-3F9B-024D-B49F-8E1F088B5006}" dt="2019-11-10T18:24:37.147" v="9"/>
        <pc:sldMkLst>
          <pc:docMk/>
          <pc:sldMk cId="2348190972" sldId="426"/>
        </pc:sldMkLst>
      </pc:sldChg>
      <pc:sldChg chg="del">
        <pc:chgData name="Peter Howarth" userId="S::p.howarth@waltonledale.lancs.sch.uk::35a88165-e6c7-40a9-8c1b-5e17c9d0e70b" providerId="AD" clId="Web-{1884E8CF-3F9B-024D-B49F-8E1F088B5006}" dt="2019-11-10T18:24:33.116" v="8"/>
        <pc:sldMkLst>
          <pc:docMk/>
          <pc:sldMk cId="3341227579" sldId="443"/>
        </pc:sldMkLst>
      </pc:sldChg>
      <pc:sldChg chg="del">
        <pc:chgData name="Peter Howarth" userId="S::p.howarth@waltonledale.lancs.sch.uk::35a88165-e6c7-40a9-8c1b-5e17c9d0e70b" providerId="AD" clId="Web-{1884E8CF-3F9B-024D-B49F-8E1F088B5006}" dt="2019-11-10T18:24:13.616" v="7"/>
        <pc:sldMkLst>
          <pc:docMk/>
          <pc:sldMk cId="1682662913" sldId="445"/>
        </pc:sldMkLst>
      </pc:sldChg>
      <pc:sldChg chg="del">
        <pc:chgData name="Peter Howarth" userId="S::p.howarth@waltonledale.lancs.sch.uk::35a88165-e6c7-40a9-8c1b-5e17c9d0e70b" providerId="AD" clId="Web-{1884E8CF-3F9B-024D-B49F-8E1F088B5006}" dt="2019-11-10T18:24:11.803" v="6"/>
        <pc:sldMkLst>
          <pc:docMk/>
          <pc:sldMk cId="885625588" sldId="446"/>
        </pc:sldMkLst>
      </pc:sldChg>
      <pc:sldChg chg="del">
        <pc:chgData name="Peter Howarth" userId="S::p.howarth@waltonledale.lancs.sch.uk::35a88165-e6c7-40a9-8c1b-5e17c9d0e70b" providerId="AD" clId="Web-{1884E8CF-3F9B-024D-B49F-8E1F088B5006}" dt="2019-11-10T18:24:06.522" v="2"/>
        <pc:sldMkLst>
          <pc:docMk/>
          <pc:sldMk cId="2993122451" sldId="447"/>
        </pc:sldMkLst>
      </pc:sldChg>
      <pc:sldChg chg="del">
        <pc:chgData name="Peter Howarth" userId="S::p.howarth@waltonledale.lancs.sch.uk::35a88165-e6c7-40a9-8c1b-5e17c9d0e70b" providerId="AD" clId="Web-{1884E8CF-3F9B-024D-B49F-8E1F088B5006}" dt="2019-11-10T18:24:06.225" v="1"/>
        <pc:sldMkLst>
          <pc:docMk/>
          <pc:sldMk cId="3879210705" sldId="448"/>
        </pc:sldMkLst>
      </pc:sldChg>
      <pc:sldChg chg="del">
        <pc:chgData name="Peter Howarth" userId="S::p.howarth@waltonledale.lancs.sch.uk::35a88165-e6c7-40a9-8c1b-5e17c9d0e70b" providerId="AD" clId="Web-{1884E8CF-3F9B-024D-B49F-8E1F088B5006}" dt="2019-11-10T18:24:04.522" v="0"/>
        <pc:sldMkLst>
          <pc:docMk/>
          <pc:sldMk cId="3086720067" sldId="449"/>
        </pc:sldMkLst>
      </pc:sldChg>
      <pc:sldChg chg="del">
        <pc:chgData name="Peter Howarth" userId="S::p.howarth@waltonledale.lancs.sch.uk::35a88165-e6c7-40a9-8c1b-5e17c9d0e70b" providerId="AD" clId="Web-{1884E8CF-3F9B-024D-B49F-8E1F088B5006}" dt="2019-11-10T18:24:10.085" v="5"/>
        <pc:sldMkLst>
          <pc:docMk/>
          <pc:sldMk cId="1606688360" sldId="450"/>
        </pc:sldMkLst>
      </pc:sldChg>
      <pc:sldChg chg="del">
        <pc:chgData name="Peter Howarth" userId="S::p.howarth@waltonledale.lancs.sch.uk::35a88165-e6c7-40a9-8c1b-5e17c9d0e70b" providerId="AD" clId="Web-{1884E8CF-3F9B-024D-B49F-8E1F088B5006}" dt="2019-11-10T18:24:09.225" v="4"/>
        <pc:sldMkLst>
          <pc:docMk/>
          <pc:sldMk cId="3015166552" sldId="451"/>
        </pc:sldMkLst>
      </pc:sldChg>
      <pc:sldChg chg="del">
        <pc:chgData name="Peter Howarth" userId="S::p.howarth@waltonledale.lancs.sch.uk::35a88165-e6c7-40a9-8c1b-5e17c9d0e70b" providerId="AD" clId="Web-{1884E8CF-3F9B-024D-B49F-8E1F088B5006}" dt="2019-11-10T18:24:08.007" v="3"/>
        <pc:sldMkLst>
          <pc:docMk/>
          <pc:sldMk cId="2324763903" sldId="452"/>
        </pc:sldMkLst>
      </pc:sldChg>
    </pc:docChg>
  </pc:docChgLst>
  <pc:docChgLst>
    <pc:chgData clId="Web-{4AA52DC7-D556-E04D-15E9-E31437C66EF6}"/>
    <pc:docChg chg="delSld">
      <pc:chgData name="" userId="" providerId="" clId="Web-{4AA52DC7-D556-E04D-15E9-E31437C66EF6}" dt="2019-09-03T21:26:14.486" v="0"/>
      <pc:docMkLst>
        <pc:docMk/>
      </pc:docMkLst>
      <pc:sldChg chg="del">
        <pc:chgData name="" userId="" providerId="" clId="Web-{4AA52DC7-D556-E04D-15E9-E31437C66EF6}" dt="2019-09-03T21:26:14.486" v="0"/>
        <pc:sldMkLst>
          <pc:docMk/>
          <pc:sldMk cId="3041002004" sldId="357"/>
        </pc:sldMkLst>
      </pc:sldChg>
    </pc:docChg>
  </pc:docChgLst>
  <pc:docChgLst>
    <pc:chgData name="Peter Howarth" userId="S::p.howarth@waltonledale.lancs.sch.uk::35a88165-e6c7-40a9-8c1b-5e17c9d0e70b" providerId="AD" clId="Web-{43CEFFB0-62C9-5BAF-47CD-0EDB16C10282}"/>
    <pc:docChg chg="delSld modSld">
      <pc:chgData name="Peter Howarth" userId="S::p.howarth@waltonledale.lancs.sch.uk::35a88165-e6c7-40a9-8c1b-5e17c9d0e70b" providerId="AD" clId="Web-{43CEFFB0-62C9-5BAF-47CD-0EDB16C10282}" dt="2019-10-25T10:39:43.280" v="16"/>
      <pc:docMkLst>
        <pc:docMk/>
      </pc:docMkLst>
      <pc:sldChg chg="del">
        <pc:chgData name="Peter Howarth" userId="S::p.howarth@waltonledale.lancs.sch.uk::35a88165-e6c7-40a9-8c1b-5e17c9d0e70b" providerId="AD" clId="Web-{43CEFFB0-62C9-5BAF-47CD-0EDB16C10282}" dt="2019-10-25T10:39:43.280" v="16"/>
        <pc:sldMkLst>
          <pc:docMk/>
          <pc:sldMk cId="697129193" sldId="388"/>
        </pc:sldMkLst>
      </pc:sldChg>
      <pc:sldChg chg="modSp">
        <pc:chgData name="Peter Howarth" userId="S::p.howarth@waltonledale.lancs.sch.uk::35a88165-e6c7-40a9-8c1b-5e17c9d0e70b" providerId="AD" clId="Web-{43CEFFB0-62C9-5BAF-47CD-0EDB16C10282}" dt="2019-10-25T10:39:05.046" v="14" actId="20577"/>
        <pc:sldMkLst>
          <pc:docMk/>
          <pc:sldMk cId="3008462302" sldId="444"/>
        </pc:sldMkLst>
        <pc:spChg chg="mod">
          <ac:chgData name="Peter Howarth" userId="S::p.howarth@waltonledale.lancs.sch.uk::35a88165-e6c7-40a9-8c1b-5e17c9d0e70b" providerId="AD" clId="Web-{43CEFFB0-62C9-5BAF-47CD-0EDB16C10282}" dt="2019-10-25T10:37:48.467" v="0" actId="20577"/>
          <ac:spMkLst>
            <pc:docMk/>
            <pc:sldMk cId="3008462302" sldId="444"/>
            <ac:spMk id="2" creationId="{53A60C56-907E-4D56-AD40-1DEB8D779B30}"/>
          </ac:spMkLst>
        </pc:spChg>
        <pc:spChg chg="mod">
          <ac:chgData name="Peter Howarth" userId="S::p.howarth@waltonledale.lancs.sch.uk::35a88165-e6c7-40a9-8c1b-5e17c9d0e70b" providerId="AD" clId="Web-{43CEFFB0-62C9-5BAF-47CD-0EDB16C10282}" dt="2019-10-25T10:39:05.046" v="14" actId="20577"/>
          <ac:spMkLst>
            <pc:docMk/>
            <pc:sldMk cId="3008462302" sldId="444"/>
            <ac:spMk id="3" creationId="{B34ACB41-B264-4E77-A5BF-06E223F3FBFB}"/>
          </ac:spMkLst>
        </pc:spChg>
      </pc:sldChg>
    </pc:docChg>
  </pc:docChgLst>
  <pc:docChgLst>
    <pc:chgData name="Peter Howarth" userId="S::p.howarth@waltonledale.lancs.sch.uk::35a88165-e6c7-40a9-8c1b-5e17c9d0e70b" providerId="AD" clId="Web-{DF097820-8B6B-F4C0-B5E8-AF9C59F93264}"/>
    <pc:docChg chg="addSld modSld">
      <pc:chgData name="Peter Howarth" userId="S::p.howarth@waltonledale.lancs.sch.uk::35a88165-e6c7-40a9-8c1b-5e17c9d0e70b" providerId="AD" clId="Web-{DF097820-8B6B-F4C0-B5E8-AF9C59F93264}" dt="2019-09-08T14:38:14.203" v="254"/>
      <pc:docMkLst>
        <pc:docMk/>
      </pc:docMkLst>
      <pc:sldChg chg="modSp new">
        <pc:chgData name="Peter Howarth" userId="S::p.howarth@waltonledale.lancs.sch.uk::35a88165-e6c7-40a9-8c1b-5e17c9d0e70b" providerId="AD" clId="Web-{DF097820-8B6B-F4C0-B5E8-AF9C59F93264}" dt="2019-09-08T14:38:14.203" v="254"/>
        <pc:sldMkLst>
          <pc:docMk/>
          <pc:sldMk cId="697129193" sldId="388"/>
        </pc:sldMkLst>
        <pc:spChg chg="mod">
          <ac:chgData name="Peter Howarth" userId="S::p.howarth@waltonledale.lancs.sch.uk::35a88165-e6c7-40a9-8c1b-5e17c9d0e70b" providerId="AD" clId="Web-{DF097820-8B6B-F4C0-B5E8-AF9C59F93264}" dt="2019-09-08T14:38:14.203" v="254"/>
          <ac:spMkLst>
            <pc:docMk/>
            <pc:sldMk cId="697129193" sldId="388"/>
            <ac:spMk id="2" creationId="{E057FA1F-7050-499F-AA6B-4F6FB46EBCFC}"/>
          </ac:spMkLst>
        </pc:spChg>
        <pc:spChg chg="mod">
          <ac:chgData name="Peter Howarth" userId="S::p.howarth@waltonledale.lancs.sch.uk::35a88165-e6c7-40a9-8c1b-5e17c9d0e70b" providerId="AD" clId="Web-{DF097820-8B6B-F4C0-B5E8-AF9C59F93264}" dt="2019-09-08T14:37:47.593" v="246" actId="20577"/>
          <ac:spMkLst>
            <pc:docMk/>
            <pc:sldMk cId="697129193" sldId="388"/>
            <ac:spMk id="3" creationId="{25FD1F24-76DE-40EC-946A-A1A52D38097A}"/>
          </ac:spMkLst>
        </pc:spChg>
      </pc:sldChg>
    </pc:docChg>
  </pc:docChgLst>
  <pc:docChgLst>
    <pc:chgData name="Peter Howarth" userId="S::p.howarth@waltonledale.lancs.sch.uk::35a88165-e6c7-40a9-8c1b-5e17c9d0e70b" providerId="AD" clId="Web-{DC84984A-4B1E-B327-7BEA-523CD5AC6854}"/>
    <pc:docChg chg="addSld delSld">
      <pc:chgData name="Peter Howarth" userId="S::p.howarth@waltonledale.lancs.sch.uk::35a88165-e6c7-40a9-8c1b-5e17c9d0e70b" providerId="AD" clId="Web-{DC84984A-4B1E-B327-7BEA-523CD5AC6854}" dt="2019-11-03T17:03:18.820" v="19"/>
      <pc:docMkLst>
        <pc:docMk/>
      </pc:docMkLst>
      <pc:sldChg chg="del">
        <pc:chgData name="Peter Howarth" userId="S::p.howarth@waltonledale.lancs.sch.uk::35a88165-e6c7-40a9-8c1b-5e17c9d0e70b" providerId="AD" clId="Web-{DC84984A-4B1E-B327-7BEA-523CD5AC6854}" dt="2019-11-03T16:43:31.399" v="4"/>
        <pc:sldMkLst>
          <pc:docMk/>
          <pc:sldMk cId="1577860700" sldId="439"/>
        </pc:sldMkLst>
      </pc:sldChg>
      <pc:sldChg chg="del">
        <pc:chgData name="Peter Howarth" userId="S::p.howarth@waltonledale.lancs.sch.uk::35a88165-e6c7-40a9-8c1b-5e17c9d0e70b" providerId="AD" clId="Web-{DC84984A-4B1E-B327-7BEA-523CD5AC6854}" dt="2019-11-03T16:43:30.462" v="3"/>
        <pc:sldMkLst>
          <pc:docMk/>
          <pc:sldMk cId="3707156459" sldId="440"/>
        </pc:sldMkLst>
      </pc:sldChg>
      <pc:sldChg chg="del">
        <pc:chgData name="Peter Howarth" userId="S::p.howarth@waltonledale.lancs.sch.uk::35a88165-e6c7-40a9-8c1b-5e17c9d0e70b" providerId="AD" clId="Web-{DC84984A-4B1E-B327-7BEA-523CD5AC6854}" dt="2019-11-03T16:43:29.946" v="2"/>
        <pc:sldMkLst>
          <pc:docMk/>
          <pc:sldMk cId="2727452674" sldId="441"/>
        </pc:sldMkLst>
      </pc:sldChg>
      <pc:sldChg chg="del">
        <pc:chgData name="Peter Howarth" userId="S::p.howarth@waltonledale.lancs.sch.uk::35a88165-e6c7-40a9-8c1b-5e17c9d0e70b" providerId="AD" clId="Web-{DC84984A-4B1E-B327-7BEA-523CD5AC6854}" dt="2019-11-03T16:43:29.290" v="1"/>
        <pc:sldMkLst>
          <pc:docMk/>
          <pc:sldMk cId="2872175701" sldId="442"/>
        </pc:sldMkLst>
      </pc:sldChg>
      <pc:sldChg chg="del">
        <pc:chgData name="Peter Howarth" userId="S::p.howarth@waltonledale.lancs.sch.uk::35a88165-e6c7-40a9-8c1b-5e17c9d0e70b" providerId="AD" clId="Web-{DC84984A-4B1E-B327-7BEA-523CD5AC6854}" dt="2019-11-03T16:43:26.024" v="0"/>
        <pc:sldMkLst>
          <pc:docMk/>
          <pc:sldMk cId="3008462302" sldId="444"/>
        </pc:sldMkLst>
      </pc:sldChg>
      <pc:sldChg chg="add">
        <pc:chgData name="Peter Howarth" userId="S::p.howarth@waltonledale.lancs.sch.uk::35a88165-e6c7-40a9-8c1b-5e17c9d0e70b" providerId="AD" clId="Web-{DC84984A-4B1E-B327-7BEA-523CD5AC6854}" dt="2019-11-03T17:03:18.507" v="17"/>
        <pc:sldMkLst>
          <pc:docMk/>
          <pc:sldMk cId="1606688360" sldId="450"/>
        </pc:sldMkLst>
      </pc:sldChg>
      <pc:sldChg chg="add">
        <pc:chgData name="Peter Howarth" userId="S::p.howarth@waltonledale.lancs.sch.uk::35a88165-e6c7-40a9-8c1b-5e17c9d0e70b" providerId="AD" clId="Web-{DC84984A-4B1E-B327-7BEA-523CD5AC6854}" dt="2019-11-03T17:03:18.601" v="18"/>
        <pc:sldMkLst>
          <pc:docMk/>
          <pc:sldMk cId="3015166552" sldId="451"/>
        </pc:sldMkLst>
      </pc:sldChg>
      <pc:sldChg chg="del">
        <pc:chgData name="Peter Howarth" userId="S::p.howarth@waltonledale.lancs.sch.uk::35a88165-e6c7-40a9-8c1b-5e17c9d0e70b" providerId="AD" clId="Web-{DC84984A-4B1E-B327-7BEA-523CD5AC6854}" dt="2019-11-03T16:57:03.967" v="16"/>
        <pc:sldMkLst>
          <pc:docMk/>
          <pc:sldMk cId="3957084889" sldId="451"/>
        </pc:sldMkLst>
      </pc:sldChg>
      <pc:sldChg chg="del">
        <pc:chgData name="Peter Howarth" userId="S::p.howarth@waltonledale.lancs.sch.uk::35a88165-e6c7-40a9-8c1b-5e17c9d0e70b" providerId="AD" clId="Web-{DC84984A-4B1E-B327-7BEA-523CD5AC6854}" dt="2019-11-03T16:57:03.951" v="15"/>
        <pc:sldMkLst>
          <pc:docMk/>
          <pc:sldMk cId="651748551" sldId="452"/>
        </pc:sldMkLst>
      </pc:sldChg>
      <pc:sldChg chg="add">
        <pc:chgData name="Peter Howarth" userId="S::p.howarth@waltonledale.lancs.sch.uk::35a88165-e6c7-40a9-8c1b-5e17c9d0e70b" providerId="AD" clId="Web-{DC84984A-4B1E-B327-7BEA-523CD5AC6854}" dt="2019-11-03T17:03:18.820" v="19"/>
        <pc:sldMkLst>
          <pc:docMk/>
          <pc:sldMk cId="2324763903" sldId="452"/>
        </pc:sldMkLst>
      </pc:sldChg>
      <pc:sldChg chg="del">
        <pc:chgData name="Peter Howarth" userId="S::p.howarth@waltonledale.lancs.sch.uk::35a88165-e6c7-40a9-8c1b-5e17c9d0e70b" providerId="AD" clId="Web-{DC84984A-4B1E-B327-7BEA-523CD5AC6854}" dt="2019-11-03T16:57:03.951" v="14"/>
        <pc:sldMkLst>
          <pc:docMk/>
          <pc:sldMk cId="2262669069" sldId="453"/>
        </pc:sldMkLst>
      </pc:sldChg>
      <pc:sldChg chg="del">
        <pc:chgData name="Peter Howarth" userId="S::p.howarth@waltonledale.lancs.sch.uk::35a88165-e6c7-40a9-8c1b-5e17c9d0e70b" providerId="AD" clId="Web-{DC84984A-4B1E-B327-7BEA-523CD5AC6854}" dt="2019-11-03T16:56:58.170" v="13"/>
        <pc:sldMkLst>
          <pc:docMk/>
          <pc:sldMk cId="1822872188" sldId="454"/>
        </pc:sldMkLst>
      </pc:sldChg>
      <pc:sldChg chg="del">
        <pc:chgData name="Peter Howarth" userId="S::p.howarth@waltonledale.lancs.sch.uk::35a88165-e6c7-40a9-8c1b-5e17c9d0e70b" providerId="AD" clId="Web-{DC84984A-4B1E-B327-7BEA-523CD5AC6854}" dt="2019-11-03T16:56:57.607" v="12"/>
        <pc:sldMkLst>
          <pc:docMk/>
          <pc:sldMk cId="3379178714" sldId="455"/>
        </pc:sldMkLst>
      </pc:sldChg>
      <pc:sldChg chg="add del">
        <pc:chgData name="Peter Howarth" userId="S::p.howarth@waltonledale.lancs.sch.uk::35a88165-e6c7-40a9-8c1b-5e17c9d0e70b" providerId="AD" clId="Web-{DC84984A-4B1E-B327-7BEA-523CD5AC6854}" dt="2019-11-03T16:56:56.717" v="11"/>
        <pc:sldMkLst>
          <pc:docMk/>
          <pc:sldMk cId="3919916174" sldId="456"/>
        </pc:sldMkLst>
      </pc:sldChg>
      <pc:sldChg chg="del">
        <pc:chgData name="Peter Howarth" userId="S::p.howarth@waltonledale.lancs.sch.uk::35a88165-e6c7-40a9-8c1b-5e17c9d0e70b" providerId="AD" clId="Web-{DC84984A-4B1E-B327-7BEA-523CD5AC6854}" dt="2019-11-03T16:56:56.170" v="10"/>
        <pc:sldMkLst>
          <pc:docMk/>
          <pc:sldMk cId="60499088" sldId="457"/>
        </pc:sldMkLst>
      </pc:sldChg>
      <pc:sldChg chg="del">
        <pc:chgData name="Peter Howarth" userId="S::p.howarth@waltonledale.lancs.sch.uk::35a88165-e6c7-40a9-8c1b-5e17c9d0e70b" providerId="AD" clId="Web-{DC84984A-4B1E-B327-7BEA-523CD5AC6854}" dt="2019-11-03T16:55:37.937" v="7"/>
        <pc:sldMkLst>
          <pc:docMk/>
          <pc:sldMk cId="3111614390" sldId="458"/>
        </pc:sldMkLst>
      </pc:sldChg>
      <pc:sldChg chg="del">
        <pc:chgData name="Peter Howarth" userId="S::p.howarth@waltonledale.lancs.sch.uk::35a88165-e6c7-40a9-8c1b-5e17c9d0e70b" providerId="AD" clId="Web-{DC84984A-4B1E-B327-7BEA-523CD5AC6854}" dt="2019-11-03T16:55:36.812" v="6"/>
        <pc:sldMkLst>
          <pc:docMk/>
          <pc:sldMk cId="543740759" sldId="459"/>
        </pc:sldMkLst>
      </pc:sldChg>
      <pc:sldChg chg="del">
        <pc:chgData name="Peter Howarth" userId="S::p.howarth@waltonledale.lancs.sch.uk::35a88165-e6c7-40a9-8c1b-5e17c9d0e70b" providerId="AD" clId="Web-{DC84984A-4B1E-B327-7BEA-523CD5AC6854}" dt="2019-11-03T16:54:06.547" v="5"/>
        <pc:sldMkLst>
          <pc:docMk/>
          <pc:sldMk cId="2748793830" sldId="4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7E11AE-1B37-4EDC-8F7F-84E77DD37D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270BC3-EE91-46F8-A2DC-2A6D5FEE1D0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3DB223-5069-48A4-9757-8869A1FA5A57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1D1B2D7-EB81-47B7-9AC6-942EB44175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57646C5-8C2B-4966-9EB6-03F13E12CB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8128B-DCF8-4777-9F4A-EE1965DCD7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8763F-8865-47FD-A92D-F0B023D61B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38B851-684F-4BB5-8A50-49F5BE55C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38B851-684F-4BB5-8A50-49F5BE55C2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32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9313" y="1241425"/>
            <a:ext cx="2573337" cy="1928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7649" y="3420022"/>
            <a:ext cx="6429375" cy="5267175"/>
          </a:xfrm>
        </p:spPr>
        <p:txBody>
          <a:bodyPr>
            <a:normAutofit/>
          </a:bodyPr>
          <a:lstStyle/>
          <a:p>
            <a:pPr marL="0" lvl="1" eaLnBrk="1" hangingPunct="1">
              <a:spcBef>
                <a:spcPct val="0"/>
              </a:spcBef>
              <a:defRPr/>
            </a:pPr>
            <a:endParaRPr lang="en-GB" altLang="en-US" sz="1000" i="1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FB6AE-4515-4AE9-8CD6-3BEC20437B5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15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white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11/11/2019</a:t>
            </a:fld>
            <a:endParaRPr lang="en-GB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white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571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11/11/2019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43501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8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2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11/11/2019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61"/>
            <a:ext cx="3836404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401334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240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928FD8-53BC-40C8-8387-B58945FDE7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89C7A1-0605-4A9C-A0E1-DCF29DE11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1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7E6B2C-82F1-442B-8878-CBAFC3502B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6CE49-C1F9-45C4-9B1C-49746F8B48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60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2A9EE8-8A12-49A5-AA15-29D9776592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973420-E019-4F04-9018-3F9688B1C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476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1B0C63-E72C-48D4-AF00-E8EB0C0A6A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ADC63-9166-4972-BB33-971DD3CB59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76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442335-5A2D-47A8-B502-78CCF0CE14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D2985-EAC3-4DCA-B171-D63832D4D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44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A7EA31-AF63-4DE1-83FD-55060332B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85575-458C-498A-811F-5F7A8475CE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74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EE3E4D-6E96-4E81-B834-76DEFB38DC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35252-EB3D-408D-858C-27923DAE1D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61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11/11/2019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900854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5E6A1E-FA51-4454-8F94-E6792791C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5CBA4-5918-48CE-ACC3-D6B062536E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6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FFD6EC-A410-4C63-A932-5B2A5510C5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5D2AF-31CA-4B06-BC3F-D6E20AE956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453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F43E5B-1777-4A8D-B297-4247EA240B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C5A2E-C742-4B33-8578-3785960F48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18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561EE1-F0F8-4214-90D9-0030776CE6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A64DB-AC59-4922-8135-B4D58767CA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73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39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F3F85-68A8-45A1-BE7C-BB5EE51ABA6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7DD91-7F56-4907-B70D-C2557AB42C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242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F3F85-68A8-45A1-BE7C-BB5EE51ABA6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7DD91-7F56-4907-B70D-C2557AB42C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3341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F3F85-68A8-45A1-BE7C-BB5EE51ABA6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7DD91-7F56-4907-B70D-C2557AB42C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820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F3F85-68A8-45A1-BE7C-BB5EE51ABA6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7DD91-7F56-4907-B70D-C2557AB42C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9837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9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6" y="169899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6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F3F85-68A8-45A1-BE7C-BB5EE51ABA6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7DD91-7F56-4907-B70D-C2557AB42C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472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F3F85-68A8-45A1-BE7C-BB5EE51ABA6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7DD91-7F56-4907-B70D-C2557AB42C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58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white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11/11/2019</a:t>
            </a:fld>
            <a:endParaRPr lang="en-GB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white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709972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F3F85-68A8-45A1-BE7C-BB5EE51ABA6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7DD91-7F56-4907-B70D-C2557AB42C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727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9" y="1743134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F3F85-68A8-45A1-BE7C-BB5EE51ABA6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7DD91-7F56-4907-B70D-C2557AB42C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93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3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14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F3F85-68A8-45A1-BE7C-BB5EE51ABA6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7DD91-7F56-4907-B70D-C2557AB42C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389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F3F85-68A8-45A1-BE7C-BB5EE51ABA6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7DD91-7F56-4907-B70D-C2557AB42C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348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738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742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90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F3F85-68A8-45A1-BE7C-BB5EE51ABA6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561"/>
            <a:ext cx="383640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7DD91-7F56-4907-B70D-C2557AB42C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7653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2" r="13253" b="13891"/>
          <a:stretch/>
        </p:blipFill>
        <p:spPr>
          <a:xfrm>
            <a:off x="5009226" y="-27384"/>
            <a:ext cx="4153285" cy="4488852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1" y="1"/>
            <a:ext cx="6543444" cy="4461468"/>
            <a:chOff x="1" y="0"/>
            <a:chExt cx="6543444" cy="3346101"/>
          </a:xfrm>
        </p:grpSpPr>
        <p:sp>
          <p:nvSpPr>
            <p:cNvPr id="9" name="Parallelogram 8"/>
            <p:cNvSpPr/>
            <p:nvPr/>
          </p:nvSpPr>
          <p:spPr>
            <a:xfrm>
              <a:off x="872397" y="0"/>
              <a:ext cx="5671048" cy="3346101"/>
            </a:xfrm>
            <a:custGeom>
              <a:avLst/>
              <a:gdLst/>
              <a:ahLst/>
              <a:cxnLst/>
              <a:rect l="l" t="t" r="r" b="b"/>
              <a:pathLst>
                <a:path w="5671048" h="3346101">
                  <a:moveTo>
                    <a:pt x="1554431" y="0"/>
                  </a:moveTo>
                  <a:lnTo>
                    <a:pt x="5671048" y="0"/>
                  </a:lnTo>
                  <a:cubicBezTo>
                    <a:pt x="5013701" y="227223"/>
                    <a:pt x="4540506" y="870277"/>
                    <a:pt x="4540506" y="1627834"/>
                  </a:cubicBezTo>
                  <a:cubicBezTo>
                    <a:pt x="4540506" y="2049972"/>
                    <a:pt x="4687439" y="2436555"/>
                    <a:pt x="4931829" y="2735178"/>
                  </a:cubicBezTo>
                  <a:lnTo>
                    <a:pt x="4648024" y="3346101"/>
                  </a:lnTo>
                  <a:lnTo>
                    <a:pt x="0" y="33461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" y="0"/>
              <a:ext cx="2823586" cy="33461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Rectangle 3"/>
          <p:cNvSpPr/>
          <p:nvPr userDrawn="1"/>
        </p:nvSpPr>
        <p:spPr>
          <a:xfrm>
            <a:off x="2" y="6728344"/>
            <a:ext cx="9143999" cy="1296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96913" y="1035872"/>
            <a:ext cx="4958858" cy="1976719"/>
          </a:xfrm>
        </p:spPr>
        <p:txBody>
          <a:bodyPr anchor="ctr">
            <a:noAutofit/>
          </a:bodyPr>
          <a:lstStyle>
            <a:lvl1pPr algn="l">
              <a:defRPr sz="4050" b="0" spc="-113">
                <a:solidFill>
                  <a:schemeClr val="bg1"/>
                </a:solidFill>
                <a:latin typeface="+mj-lt"/>
                <a:cs typeface="Miriam" pitchFamily="34" charset="-79"/>
              </a:defRPr>
            </a:lvl1pPr>
          </a:lstStyle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469" y="4751316"/>
            <a:ext cx="3983066" cy="168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793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00585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3768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4270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8A697-9D75-4DE8-8C28-1296A6CF43C1}" type="datetimeFigureOut">
              <a:rPr kumimoji="0" lang="en-US" sz="42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11/11/2019</a:t>
            </a:fld>
            <a:endParaRPr kumimoji="0" lang="en-US" sz="4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956048"/>
            <a:ext cx="2990088" cy="914400"/>
          </a:xfrm>
          <a:noFill/>
        </p:spPr>
        <p:txBody>
          <a:bodyPr wrap="square" rtlCol="0">
            <a:spAutoFit/>
          </a:bodyPr>
          <a:lstStyle>
            <a:lvl1pPr>
              <a:defRPr lang="en-US" sz="4200" dirty="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400" b="0" i="0" u="none" strike="noStrike" kern="1200" cap="all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9404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11/11/2019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8026212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BD967-1B7E-40AA-AAF7-BA98E0E039F7}" type="datetimeFigureOut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11/11/2019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159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D1490F-3E6A-4544-9694-22B6007FE3C6}" type="datetimeFigureOut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11/11/2019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0096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AF9620-38BC-4982-922B-C904A70C41DD}" type="datetimeFigureOut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11/11/2019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9672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56FC6-E80E-40CB-B83C-A6FFE3EF0BA6}" type="datetimeFigureOut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11/11/2019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6482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F863F-52DC-41B2-9D00-5A4E5632AC32}" type="datetimeFigureOut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11/11/2019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5553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55614-3909-43DC-A067-7F9842F8B81D}" type="datetimeFigureOut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11/11/2019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5583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29323-6A73-409C-86A6-9EAF0F851121}" type="datetimeFigureOut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11/11/2019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262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40176-F1D3-49EC-82F4-0915A3AC4184}" type="datetimeFigureOut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11/11/2019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7775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3075A-B3CA-4308-8288-4AA3FDE33D80}" type="datetimeFigureOut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11/11/2019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8723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74B8D-FEEF-4ACC-AE11-BD533592BCDC}" type="datetimeFigureOut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11/11/2019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52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9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98989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11/11/2019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968425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326006-7E0B-4944-9FC8-8FFECA54B11C}" type="datetimeFigureOut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11/11/2019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82273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5A3413-B80B-4905-8668-7292F4C8B0D5}" type="datetimeFigureOut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11/11/2019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3339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019662-C6A4-45F9-A235-129F0C1DEF43}" type="datetimeFigureOut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11/11/2019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7618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9BB764-976A-4040-BDCA-252C91CEE939}" type="datetimeFigureOut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11/11/2019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7071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4FC935-CE77-4008-BAD9-6108F00BE393}" type="datetimeFigureOut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11/11/2019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8793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562D5-4244-4B26-B385-E71032EABECD}" type="datetimeFigureOut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11/11/2019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6516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6EA3E-01E6-4D12-8C41-FDEAC1032877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53040-FD67-4447-843B-33B40AB95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2686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6EA3E-01E6-4D12-8C41-FDEAC1032877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53040-FD67-4447-843B-33B40AB95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5176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6EA3E-01E6-4D12-8C41-FDEAC1032877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53040-FD67-4447-843B-33B40AB95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5044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6EA3E-01E6-4D12-8C41-FDEAC1032877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53040-FD67-4447-843B-33B40AB95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529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11/11/2019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416623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6EA3E-01E6-4D12-8C41-FDEAC1032877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53040-FD67-4447-843B-33B40AB95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6621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6EA3E-01E6-4D12-8C41-FDEAC1032877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53040-FD67-4447-843B-33B40AB95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8810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6EA3E-01E6-4D12-8C41-FDEAC1032877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53040-FD67-4447-843B-33B40AB95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9389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6EA3E-01E6-4D12-8C41-FDEAC1032877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53040-FD67-4447-843B-33B40AB95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2846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6EA3E-01E6-4D12-8C41-FDEAC1032877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53040-FD67-4447-843B-33B40AB95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0469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6EA3E-01E6-4D12-8C41-FDEAC1032877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53040-FD67-4447-843B-33B40AB95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5527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6EA3E-01E6-4D12-8C41-FDEAC1032877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53040-FD67-4447-843B-33B40AB95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159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11/11/2019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71694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8" y="1743134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11/11/2019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95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3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6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11/11/2019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>
                  <a:shade val="50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029802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image" Target="../media/image6.jpg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1" y="2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3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11/11/2019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7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7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12519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FE2CE7-F090-402B-9210-0CAB20935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6DFFBC-7765-4AB2-BACE-846401B9BB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1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39" y="102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F3F85-68A8-45A1-BE7C-BB5EE51ABA6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647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7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7DD91-7F56-4907-B70D-C2557AB42C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06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40" r:id="rId12"/>
    <p:sldLayoutId id="2147483841" r:id="rId13"/>
    <p:sldLayoutId id="2147483842" r:id="rId14"/>
    <p:sldLayoutId id="2147483843" r:id="rId15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172865-FBF0-458A-BAFF-4F75173770F5}" type="datetimeFigureOut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11/11/2019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41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6EA3E-01E6-4D12-8C41-FDEAC1032877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53040-FD67-4447-843B-33B40AB95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17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youtu.be/oAmVkVEmOP4" TargetMode="Externa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348636" y="155575"/>
            <a:ext cx="11924777" cy="1252538"/>
          </a:xfrm>
        </p:spPr>
        <p:txBody>
          <a:bodyPr>
            <a:noAutofit/>
          </a:bodyPr>
          <a:lstStyle/>
          <a:p>
            <a:pPr algn="ctr"/>
            <a:r>
              <a:rPr lang="en-GB" sz="9600" dirty="0" err="1">
                <a:solidFill>
                  <a:srgbClr val="FA04B4"/>
                </a:solidFill>
                <a:latin typeface="Century Gothic"/>
              </a:rPr>
              <a:t>Respect@WLD</a:t>
            </a:r>
            <a:endParaRPr lang="en-GB" sz="9600" dirty="0">
              <a:solidFill>
                <a:srgbClr val="FA04B4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348636" y="1628801"/>
            <a:ext cx="11824570" cy="5040288"/>
          </a:xfrm>
        </p:spPr>
        <p:txBody>
          <a:bodyPr>
            <a:noAutofit/>
          </a:bodyPr>
          <a:lstStyle/>
          <a:p>
            <a:pPr marL="118872" indent="0" algn="ctr">
              <a:buNone/>
            </a:pPr>
            <a:r>
              <a:rPr lang="en-GB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Respect Learning</a:t>
            </a:r>
          </a:p>
          <a:p>
            <a:pPr marL="118872" indent="0" algn="ctr">
              <a:buNone/>
            </a:pPr>
            <a:r>
              <a:rPr lang="en-GB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Respect Students</a:t>
            </a:r>
          </a:p>
          <a:p>
            <a:pPr marL="118872" indent="0" algn="ctr">
              <a:buNone/>
            </a:pPr>
            <a:r>
              <a:rPr lang="en-GB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Respect Staff</a:t>
            </a:r>
          </a:p>
          <a:p>
            <a:pPr marL="118872" indent="0" algn="ctr">
              <a:buNone/>
            </a:pPr>
            <a:r>
              <a:rPr lang="en-GB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Respect the Community</a:t>
            </a:r>
          </a:p>
          <a:p>
            <a:pPr marL="118872" indent="0" algn="ctr">
              <a:buNone/>
            </a:pPr>
            <a:r>
              <a:rPr lang="en-GB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Respect your Environment</a:t>
            </a:r>
          </a:p>
          <a:p>
            <a:pPr marL="118872" indent="0" algn="ctr">
              <a:buNone/>
            </a:pPr>
            <a:r>
              <a:rPr lang="en-GB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Respect Yourself</a:t>
            </a:r>
          </a:p>
        </p:txBody>
      </p:sp>
    </p:spTree>
    <p:extLst>
      <p:ext uri="{BB962C8B-B14F-4D97-AF65-F5344CB8AC3E}">
        <p14:creationId xmlns:p14="http://schemas.microsoft.com/office/powerpoint/2010/main" val="2227420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75572" y="313508"/>
            <a:ext cx="4220227" cy="6212551"/>
          </a:xfrm>
          <a:solidFill>
            <a:srgbClr val="45FC04"/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GB" sz="4800" u="sng" dirty="0"/>
              <a:t>I put this slide on Week 1 in September</a:t>
            </a:r>
          </a:p>
          <a:p>
            <a:pPr marL="0" indent="0" algn="ctr">
              <a:buNone/>
            </a:pPr>
            <a:endParaRPr lang="en-GB" sz="4800" dirty="0"/>
          </a:p>
          <a:p>
            <a:pPr marL="0" indent="0" algn="ctr">
              <a:buNone/>
            </a:pPr>
            <a:r>
              <a:rPr lang="en-GB" sz="4800" dirty="0"/>
              <a:t>Be the person that stands up to bullies</a:t>
            </a:r>
            <a:br>
              <a:rPr lang="en-GB" sz="4800" dirty="0"/>
            </a:br>
            <a:br>
              <a:rPr lang="en-GB" sz="4800" dirty="0"/>
            </a:br>
            <a:r>
              <a:rPr lang="en-GB" sz="4800" dirty="0"/>
              <a:t>Be the person that lets someone know</a:t>
            </a:r>
            <a:br>
              <a:rPr lang="en-GB" sz="4800" dirty="0"/>
            </a:br>
            <a:br>
              <a:rPr lang="en-GB" sz="4800" dirty="0"/>
            </a:br>
            <a:r>
              <a:rPr lang="en-GB" sz="4800" dirty="0"/>
              <a:t>Be the person who is kind</a:t>
            </a:r>
          </a:p>
          <a:p>
            <a:pPr marL="0" indent="0" algn="ctr">
              <a:buNone/>
            </a:pPr>
            <a:endParaRPr lang="en-GB" sz="4800" dirty="0"/>
          </a:p>
          <a:p>
            <a:pPr marL="0" indent="0" algn="ctr">
              <a:buNone/>
            </a:pPr>
            <a:r>
              <a:rPr lang="en-GB" sz="6300" dirty="0">
                <a:solidFill>
                  <a:srgbClr val="FF0000"/>
                </a:solidFill>
              </a:rPr>
              <a:t>Have you been that person?</a:t>
            </a:r>
          </a:p>
        </p:txBody>
      </p:sp>
      <p:pic>
        <p:nvPicPr>
          <p:cNvPr id="1026" name="Picture 2" descr="Be Ki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486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56" t="2456" r="3010"/>
          <a:stretch/>
        </p:blipFill>
        <p:spPr>
          <a:xfrm>
            <a:off x="0" y="1149530"/>
            <a:ext cx="9124229" cy="570846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1" y="104504"/>
            <a:ext cx="9144001" cy="104502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Wow!  Look how committed your teachers are to </a:t>
            </a:r>
            <a:r>
              <a:rPr lang="en-GB" sz="2400" b="1" i="1" dirty="0"/>
              <a:t>you</a:t>
            </a:r>
            <a:r>
              <a:rPr lang="en-GB" sz="2400" dirty="0"/>
              <a:t>.  They provide approximately 47 hours of extra-curricular activities per week.  Show your commitment to </a:t>
            </a:r>
            <a:r>
              <a:rPr lang="en-GB" sz="2400" b="1" i="1" dirty="0"/>
              <a:t>them</a:t>
            </a:r>
            <a:r>
              <a:rPr lang="en-GB" sz="2400" dirty="0"/>
              <a:t> – get involved!</a:t>
            </a:r>
          </a:p>
        </p:txBody>
      </p:sp>
    </p:spTree>
    <p:extLst>
      <p:ext uri="{BB962C8B-B14F-4D97-AF65-F5344CB8AC3E}">
        <p14:creationId xmlns:p14="http://schemas.microsoft.com/office/powerpoint/2010/main" val="1493907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2838" y="189763"/>
            <a:ext cx="8818324" cy="1012737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GB" sz="6000" b="1" dirty="0">
                <a:solidFill>
                  <a:schemeClr val="bg1"/>
                </a:solidFill>
              </a:rPr>
              <a:t>BASICS@WLD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62838" y="1352813"/>
            <a:ext cx="4332962" cy="527345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sz="3000" dirty="0"/>
              <a:t>O</a:t>
            </a:r>
            <a:r>
              <a:rPr lang="en-GB" sz="3000" b="1" dirty="0"/>
              <a:t>n time for lessons</a:t>
            </a:r>
            <a:r>
              <a:rPr lang="en-GB" sz="3000" dirty="0"/>
              <a:t>, respect for learning.</a:t>
            </a:r>
          </a:p>
          <a:p>
            <a:pPr lvl="0"/>
            <a:r>
              <a:rPr lang="en-GB" sz="3000" b="1" dirty="0"/>
              <a:t>Perfect uniform</a:t>
            </a:r>
            <a:r>
              <a:rPr lang="en-GB" sz="3000" dirty="0"/>
              <a:t> in every lesson.</a:t>
            </a:r>
          </a:p>
          <a:p>
            <a:pPr lvl="0"/>
            <a:r>
              <a:rPr lang="en-GB" sz="3000" dirty="0"/>
              <a:t>Come in </a:t>
            </a:r>
            <a:r>
              <a:rPr lang="en-GB" sz="3000" b="1" dirty="0"/>
              <a:t>quietly</a:t>
            </a:r>
            <a:r>
              <a:rPr lang="en-GB" sz="3000" dirty="0"/>
              <a:t>. Sit down in your </a:t>
            </a:r>
            <a:r>
              <a:rPr lang="en-GB" sz="3000" b="1" dirty="0"/>
              <a:t>correct seat.</a:t>
            </a:r>
            <a:endParaRPr lang="en-GB" sz="3000" dirty="0"/>
          </a:p>
          <a:p>
            <a:pPr lvl="0"/>
            <a:r>
              <a:rPr lang="en-GB" sz="3000" dirty="0"/>
              <a:t>E</a:t>
            </a:r>
            <a:r>
              <a:rPr lang="en-GB" sz="3000" b="1" dirty="0"/>
              <a:t>quipment out</a:t>
            </a:r>
            <a:r>
              <a:rPr lang="en-GB" sz="3000" dirty="0"/>
              <a:t> – pen, pencil, ruler, planner and homework.</a:t>
            </a:r>
          </a:p>
          <a:p>
            <a:pPr lvl="0"/>
            <a:r>
              <a:rPr lang="en-GB" sz="3000" dirty="0"/>
              <a:t>S</a:t>
            </a:r>
            <a:r>
              <a:rPr lang="en-GB" sz="3000" b="1" dirty="0"/>
              <a:t>tarter activity</a:t>
            </a:r>
            <a:r>
              <a:rPr lang="en-GB" sz="3000" dirty="0"/>
              <a:t> – </a:t>
            </a:r>
            <a:r>
              <a:rPr lang="en-GB" sz="3000" b="1" dirty="0"/>
              <a:t>no wasted time.</a:t>
            </a:r>
          </a:p>
          <a:p>
            <a:r>
              <a:rPr lang="en-GB" sz="3000" b="1" dirty="0"/>
              <a:t>Silent learning,</a:t>
            </a:r>
            <a:r>
              <a:rPr lang="en-GB" sz="3000" dirty="0"/>
              <a:t> listening to instructions.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352812"/>
            <a:ext cx="4220227" cy="527345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sz="3000" b="1" dirty="0"/>
              <a:t>Quiet signal</a:t>
            </a:r>
            <a:r>
              <a:rPr lang="en-GB" sz="3000" dirty="0"/>
              <a:t> - quiet if the teacher raises their hand</a:t>
            </a:r>
          </a:p>
          <a:p>
            <a:pPr lvl="0"/>
            <a:r>
              <a:rPr lang="en-GB" sz="3000" dirty="0"/>
              <a:t>Put your </a:t>
            </a:r>
            <a:r>
              <a:rPr lang="en-GB" sz="3000" b="1" dirty="0"/>
              <a:t>hand up</a:t>
            </a:r>
            <a:r>
              <a:rPr lang="en-GB" sz="3000" dirty="0"/>
              <a:t> if you have a question.</a:t>
            </a:r>
          </a:p>
          <a:p>
            <a:pPr lvl="0"/>
            <a:r>
              <a:rPr lang="en-GB" sz="3000" dirty="0"/>
              <a:t>U</a:t>
            </a:r>
            <a:r>
              <a:rPr lang="en-GB" sz="3000" b="1" dirty="0"/>
              <a:t>niform correct</a:t>
            </a:r>
            <a:r>
              <a:rPr lang="en-GB" sz="3000" dirty="0"/>
              <a:t> before leaving the lesson.</a:t>
            </a:r>
          </a:p>
          <a:p>
            <a:r>
              <a:rPr lang="en-GB" sz="3000" dirty="0"/>
              <a:t>E</a:t>
            </a:r>
            <a:r>
              <a:rPr lang="en-GB" sz="3000" b="1" dirty="0"/>
              <a:t>nd</a:t>
            </a:r>
            <a:r>
              <a:rPr lang="en-GB" sz="3000" dirty="0"/>
              <a:t> of the lesson, </a:t>
            </a:r>
            <a:r>
              <a:rPr lang="en-GB" sz="3000" b="1" dirty="0"/>
              <a:t>stand behind your chair</a:t>
            </a:r>
            <a:r>
              <a:rPr lang="en-GB" sz="3000" dirty="0"/>
              <a:t> and </a:t>
            </a:r>
            <a:r>
              <a:rPr lang="en-GB" sz="3000" b="1" dirty="0"/>
              <a:t>wait</a:t>
            </a:r>
            <a:r>
              <a:rPr lang="en-GB" sz="3000" dirty="0"/>
              <a:t> to be </a:t>
            </a:r>
            <a:r>
              <a:rPr lang="en-GB" sz="3000" b="1" dirty="0"/>
              <a:t>dismissed </a:t>
            </a:r>
            <a:r>
              <a:rPr lang="en-GB" sz="3000" dirty="0"/>
              <a:t>for an orderly exit.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93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85320"/>
          </a:xfrm>
        </p:spPr>
        <p:txBody>
          <a:bodyPr/>
          <a:lstStyle/>
          <a:p>
            <a:r>
              <a:rPr lang="en-GB" dirty="0"/>
              <a:t>Form Time Programme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08042"/>
              </p:ext>
            </p:extLst>
          </p:nvPr>
        </p:nvGraphicFramePr>
        <p:xfrm>
          <a:off x="-1" y="1484783"/>
          <a:ext cx="9144003" cy="5373216"/>
        </p:xfrm>
        <a:graphic>
          <a:graphicData uri="http://schemas.openxmlformats.org/drawingml/2006/table">
            <a:tbl>
              <a:tblPr/>
              <a:tblGrid>
                <a:gridCol w="879523">
                  <a:extLst>
                    <a:ext uri="{9D8B030D-6E8A-4147-A177-3AD203B41FA5}">
                      <a16:colId xmlns:a16="http://schemas.microsoft.com/office/drawing/2014/main" val="1945190996"/>
                    </a:ext>
                  </a:extLst>
                </a:gridCol>
                <a:gridCol w="1652896">
                  <a:extLst>
                    <a:ext uri="{9D8B030D-6E8A-4147-A177-3AD203B41FA5}">
                      <a16:colId xmlns:a16="http://schemas.microsoft.com/office/drawing/2014/main" val="270842558"/>
                    </a:ext>
                  </a:extLst>
                </a:gridCol>
                <a:gridCol w="1652896">
                  <a:extLst>
                    <a:ext uri="{9D8B030D-6E8A-4147-A177-3AD203B41FA5}">
                      <a16:colId xmlns:a16="http://schemas.microsoft.com/office/drawing/2014/main" val="866762102"/>
                    </a:ext>
                  </a:extLst>
                </a:gridCol>
                <a:gridCol w="1652896">
                  <a:extLst>
                    <a:ext uri="{9D8B030D-6E8A-4147-A177-3AD203B41FA5}">
                      <a16:colId xmlns:a16="http://schemas.microsoft.com/office/drawing/2014/main" val="4189414886"/>
                    </a:ext>
                  </a:extLst>
                </a:gridCol>
                <a:gridCol w="1652896">
                  <a:extLst>
                    <a:ext uri="{9D8B030D-6E8A-4147-A177-3AD203B41FA5}">
                      <a16:colId xmlns:a16="http://schemas.microsoft.com/office/drawing/2014/main" val="1714382690"/>
                    </a:ext>
                  </a:extLst>
                </a:gridCol>
                <a:gridCol w="1652896">
                  <a:extLst>
                    <a:ext uri="{9D8B030D-6E8A-4147-A177-3AD203B41FA5}">
                      <a16:colId xmlns:a16="http://schemas.microsoft.com/office/drawing/2014/main" val="2675630216"/>
                    </a:ext>
                  </a:extLst>
                </a:gridCol>
              </a:tblGrid>
              <a:tr h="89553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Monday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Tuesday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Wednesday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Thursday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Friday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262853"/>
                  </a:ext>
                </a:extLst>
              </a:tr>
              <a:tr h="89553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Blue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Equipment &amp; Word of the Week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Thought for the Week – PSHE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Planner and </a:t>
                      </a:r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Classcharts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Learn it Challenge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Assembly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644403"/>
                  </a:ext>
                </a:extLst>
              </a:tr>
              <a:tr h="89553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Indigo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Equipment &amp; Word of the Week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Thought for the Week – PSHE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Planner and </a:t>
                      </a:r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Classcharts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Assembly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Learn it Challenge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13685"/>
                  </a:ext>
                </a:extLst>
              </a:tr>
              <a:tr h="89553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Red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Equipment &amp; Word of the Week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Thought for the Week – PSHE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Assembly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Planner and </a:t>
                      </a:r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Classcharts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Learn it Challenge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1181047"/>
                  </a:ext>
                </a:extLst>
              </a:tr>
              <a:tr h="89553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Yellow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Planner and </a:t>
                      </a:r>
                      <a:r>
                        <a:rPr kumimoji="0" lang="en-GB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Classcharts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Assembly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Equipment &amp; Word of the Week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Thought for the Week – PSHE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Learn it Challenge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354478"/>
                  </a:ext>
                </a:extLst>
              </a:tr>
              <a:tr h="89553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Assembly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Equipment &amp; Word of the Week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Thought for the Week – PSHE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Planner and </a:t>
                      </a:r>
                      <a:r>
                        <a:rPr kumimoji="0" lang="en-GB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Classcharts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Learn it Challenge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571932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 rot="868203">
            <a:off x="734636" y="1239956"/>
            <a:ext cx="7698926" cy="4154984"/>
          </a:xfrm>
          <a:prstGeom prst="rect">
            <a:avLst/>
          </a:prstGeom>
          <a:solidFill>
            <a:srgbClr val="EE02C1"/>
          </a:solidFill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chemeClr val="bg1"/>
                </a:solidFill>
                <a:latin typeface="Century Gothic" panose="020B0502020202020204" pitchFamily="34" charset="0"/>
              </a:rPr>
              <a:t>Forget this – talk about stopping bullying and BEING KIND </a:t>
            </a:r>
          </a:p>
        </p:txBody>
      </p:sp>
    </p:spTree>
    <p:extLst>
      <p:ext uri="{BB962C8B-B14F-4D97-AF65-F5344CB8AC3E}">
        <p14:creationId xmlns:p14="http://schemas.microsoft.com/office/powerpoint/2010/main" val="1965795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43508" y="1418130"/>
            <a:ext cx="5454606" cy="2172888"/>
          </a:xfrm>
        </p:spPr>
        <p:txBody>
          <a:bodyPr/>
          <a:lstStyle/>
          <a:p>
            <a:r>
              <a:rPr lang="en-US" sz="3600" b="1" dirty="0">
                <a:latin typeface="Century Gothic" panose="020B0502020202020204" pitchFamily="34" charset="0"/>
                <a:cs typeface="Narkisim" panose="020E0502050101010101" pitchFamily="34" charset="-79"/>
              </a:rPr>
              <a:t>Anti-Bullying Week 2019: Change Starts With Us</a:t>
            </a:r>
            <a:r>
              <a:rPr lang="en-US" sz="2400" b="1" dirty="0">
                <a:latin typeface="Century Gothic" panose="020B0502020202020204" pitchFamily="34" charset="0"/>
                <a:cs typeface="Narkisim" panose="020E0502050101010101" pitchFamily="34" charset="-79"/>
              </a:rPr>
              <a:t> </a:t>
            </a:r>
            <a:r>
              <a:rPr lang="en-US" sz="3600" b="1" dirty="0">
                <a:latin typeface="Century Gothic" panose="020B0502020202020204" pitchFamily="34" charset="0"/>
                <a:cs typeface="Narkisim" panose="020E0502050101010101" pitchFamily="34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3802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03" y="2416041"/>
            <a:ext cx="3275870" cy="22644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Change starts with …? </a:t>
            </a:r>
          </a:p>
        </p:txBody>
      </p:sp>
      <p:sp>
        <p:nvSpPr>
          <p:cNvPr id="3" name="Rectangle: Rounded Corners 27">
            <a:extLst>
              <a:ext uri="{FF2B5EF4-FFF2-40B4-BE49-F238E27FC236}">
                <a16:creationId xmlns:a16="http://schemas.microsoft.com/office/drawing/2014/main" id="{ED442BFB-3501-4769-A1B2-D4480149090A}"/>
              </a:ext>
            </a:extLst>
          </p:cNvPr>
          <p:cNvSpPr/>
          <p:nvPr/>
        </p:nvSpPr>
        <p:spPr>
          <a:xfrm>
            <a:off x="7366873" y="4765742"/>
            <a:ext cx="1513916" cy="167072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1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8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Parents and carers?</a:t>
            </a:r>
          </a:p>
        </p:txBody>
      </p:sp>
      <p:sp>
        <p:nvSpPr>
          <p:cNvPr id="4" name="Rectangle: Rounded Corners 27">
            <a:extLst>
              <a:ext uri="{FF2B5EF4-FFF2-40B4-BE49-F238E27FC236}">
                <a16:creationId xmlns:a16="http://schemas.microsoft.com/office/drawing/2014/main" id="{234BC682-0444-48BB-943D-4EB973CD6699}"/>
              </a:ext>
            </a:extLst>
          </p:cNvPr>
          <p:cNvSpPr/>
          <p:nvPr/>
        </p:nvSpPr>
        <p:spPr>
          <a:xfrm>
            <a:off x="232067" y="4277642"/>
            <a:ext cx="1461593" cy="944415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The school?</a:t>
            </a:r>
          </a:p>
        </p:txBody>
      </p:sp>
      <p:sp>
        <p:nvSpPr>
          <p:cNvPr id="5" name="Rectangle: Rounded Corners 27">
            <a:extLst>
              <a:ext uri="{FF2B5EF4-FFF2-40B4-BE49-F238E27FC236}">
                <a16:creationId xmlns:a16="http://schemas.microsoft.com/office/drawing/2014/main" id="{D8383D82-ACEC-4757-B347-7584A06E8C95}"/>
              </a:ext>
            </a:extLst>
          </p:cNvPr>
          <p:cNvSpPr/>
          <p:nvPr/>
        </p:nvSpPr>
        <p:spPr>
          <a:xfrm>
            <a:off x="240387" y="1784982"/>
            <a:ext cx="1789891" cy="94194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Students?</a:t>
            </a:r>
          </a:p>
        </p:txBody>
      </p:sp>
      <p:sp>
        <p:nvSpPr>
          <p:cNvPr id="6" name="Rectangle: Rounded Corners 27">
            <a:extLst>
              <a:ext uri="{FF2B5EF4-FFF2-40B4-BE49-F238E27FC236}">
                <a16:creationId xmlns:a16="http://schemas.microsoft.com/office/drawing/2014/main" id="{7CE5D157-4101-4B39-83CC-F8BD5F3A2D1F}"/>
              </a:ext>
            </a:extLst>
          </p:cNvPr>
          <p:cNvSpPr/>
          <p:nvPr/>
        </p:nvSpPr>
        <p:spPr>
          <a:xfrm>
            <a:off x="7009852" y="1784982"/>
            <a:ext cx="1948168" cy="94194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Your </a:t>
            </a:r>
          </a:p>
          <a:p>
            <a:pPr algn="ctr"/>
            <a:r>
              <a:rPr lang="en-GB" sz="28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teachers?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7BE0813-D992-40B1-AB3E-F9288066047F}"/>
              </a:ext>
            </a:extLst>
          </p:cNvPr>
          <p:cNvSpPr/>
          <p:nvPr/>
        </p:nvSpPr>
        <p:spPr>
          <a:xfrm>
            <a:off x="457199" y="5601104"/>
            <a:ext cx="6739127" cy="1012815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Hold up the number of fingers (1-4) to show your answers to each question!</a:t>
            </a:r>
          </a:p>
        </p:txBody>
      </p:sp>
      <p:sp>
        <p:nvSpPr>
          <p:cNvPr id="9" name="Rectangle: Rounded Corners 33">
            <a:extLst>
              <a:ext uri="{FF2B5EF4-FFF2-40B4-BE49-F238E27FC236}">
                <a16:creationId xmlns:a16="http://schemas.microsoft.com/office/drawing/2014/main" id="{DC52817A-8634-4627-AAB6-79CC8C267F26}"/>
              </a:ext>
            </a:extLst>
          </p:cNvPr>
          <p:cNvSpPr/>
          <p:nvPr/>
        </p:nvSpPr>
        <p:spPr>
          <a:xfrm>
            <a:off x="2149470" y="1583129"/>
            <a:ext cx="4352514" cy="1143793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Who is 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most responsible 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for tackling bullying?</a:t>
            </a:r>
          </a:p>
        </p:txBody>
      </p:sp>
      <p:sp>
        <p:nvSpPr>
          <p:cNvPr id="10" name="Rectangle: Rounded Corners 33">
            <a:extLst>
              <a:ext uri="{FF2B5EF4-FFF2-40B4-BE49-F238E27FC236}">
                <a16:creationId xmlns:a16="http://schemas.microsoft.com/office/drawing/2014/main" id="{68997318-6506-47C4-9214-1E8AC45D93B3}"/>
              </a:ext>
            </a:extLst>
          </p:cNvPr>
          <p:cNvSpPr/>
          <p:nvPr/>
        </p:nvSpPr>
        <p:spPr>
          <a:xfrm>
            <a:off x="2820692" y="2869504"/>
            <a:ext cx="3687022" cy="1486696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Who 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currently does the most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to tackle bullying?</a:t>
            </a:r>
          </a:p>
        </p:txBody>
      </p:sp>
      <p:sp>
        <p:nvSpPr>
          <p:cNvPr id="11" name="Rectangle: Rounded Corners 33">
            <a:extLst>
              <a:ext uri="{FF2B5EF4-FFF2-40B4-BE49-F238E27FC236}">
                <a16:creationId xmlns:a16="http://schemas.microsoft.com/office/drawing/2014/main" id="{A727F03D-BD35-4621-AED3-D802C5945843}"/>
              </a:ext>
            </a:extLst>
          </p:cNvPr>
          <p:cNvSpPr/>
          <p:nvPr/>
        </p:nvSpPr>
        <p:spPr>
          <a:xfrm>
            <a:off x="2030278" y="4489421"/>
            <a:ext cx="4348299" cy="97846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Who 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could do more 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to tackle bullying?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8981946-D0AD-4F08-B98E-49FDAFC10A56}"/>
              </a:ext>
            </a:extLst>
          </p:cNvPr>
          <p:cNvSpPr/>
          <p:nvPr/>
        </p:nvSpPr>
        <p:spPr>
          <a:xfrm>
            <a:off x="121195" y="1728744"/>
            <a:ext cx="341093" cy="341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AEC8AB-222C-4AEB-9CE1-BA01098AB290}"/>
              </a:ext>
            </a:extLst>
          </p:cNvPr>
          <p:cNvSpPr/>
          <p:nvPr/>
        </p:nvSpPr>
        <p:spPr>
          <a:xfrm>
            <a:off x="121195" y="4165502"/>
            <a:ext cx="341093" cy="3239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44591DF-CBD3-4782-8284-0D38842F3E9A}"/>
              </a:ext>
            </a:extLst>
          </p:cNvPr>
          <p:cNvSpPr/>
          <p:nvPr/>
        </p:nvSpPr>
        <p:spPr>
          <a:xfrm>
            <a:off x="6937032" y="1739205"/>
            <a:ext cx="341093" cy="341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7514E79-9CD1-48A4-952E-D83FBD146299}"/>
              </a:ext>
            </a:extLst>
          </p:cNvPr>
          <p:cNvSpPr/>
          <p:nvPr/>
        </p:nvSpPr>
        <p:spPr>
          <a:xfrm>
            <a:off x="7252306" y="4675153"/>
            <a:ext cx="341093" cy="341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4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297" y="2482975"/>
            <a:ext cx="3432014" cy="203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3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10D4F3A-7139-6049-B1B8-49CDAF7DEC2A}"/>
              </a:ext>
            </a:extLst>
          </p:cNvPr>
          <p:cNvSpPr txBox="1">
            <a:spLocks/>
          </p:cNvSpPr>
          <p:nvPr/>
        </p:nvSpPr>
        <p:spPr>
          <a:xfrm>
            <a:off x="0" y="123987"/>
            <a:ext cx="9143999" cy="13223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This is our community. What are your</a:t>
            </a:r>
          </a:p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ideas to reduce bullying in our school? </a:t>
            </a:r>
            <a:endParaRPr lang="en-US" sz="3600" dirty="0">
              <a:solidFill>
                <a:srgbClr val="3E3D7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/>
          <a:stretch/>
        </p:blipFill>
        <p:spPr>
          <a:xfrm>
            <a:off x="1" y="1538790"/>
            <a:ext cx="4757980" cy="531921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067944" y="1798519"/>
            <a:ext cx="3843579" cy="47997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405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We want to hear from you!</a:t>
            </a:r>
          </a:p>
          <a:p>
            <a:pPr algn="ctr"/>
            <a:r>
              <a:rPr lang="en-GB" sz="405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Tell your form tutors to share your ideas NOW</a:t>
            </a:r>
          </a:p>
        </p:txBody>
      </p:sp>
    </p:spTree>
    <p:extLst>
      <p:ext uri="{BB962C8B-B14F-4D97-AF65-F5344CB8AC3E}">
        <p14:creationId xmlns:p14="http://schemas.microsoft.com/office/powerpoint/2010/main" val="1021435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Change starts with … having a voice </a:t>
            </a:r>
          </a:p>
        </p:txBody>
      </p:sp>
      <p:sp>
        <p:nvSpPr>
          <p:cNvPr id="3" name="Rectangle: Rounded Corners 33">
            <a:extLst>
              <a:ext uri="{FF2B5EF4-FFF2-40B4-BE49-F238E27FC236}">
                <a16:creationId xmlns:a16="http://schemas.microsoft.com/office/drawing/2014/main" id="{2F777C7D-5FCF-4943-9C5F-785C6F31D282}"/>
              </a:ext>
            </a:extLst>
          </p:cNvPr>
          <p:cNvSpPr/>
          <p:nvPr/>
        </p:nvSpPr>
        <p:spPr>
          <a:xfrm>
            <a:off x="175887" y="1594970"/>
            <a:ext cx="7108316" cy="201844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7000" rIns="27000" rtlCol="0" anchor="ctr"/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Bullying is still a big problem in the world today. It affects us both in our schools and online; many of us will be affected by it in some way. Something needs to 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change.</a:t>
            </a:r>
            <a:r>
              <a:rPr lang="en-GB" sz="24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But what?</a:t>
            </a:r>
          </a:p>
        </p:txBody>
      </p:sp>
      <p:sp>
        <p:nvSpPr>
          <p:cNvPr id="5" name="Rectangle: Rounded Corners 33">
            <a:extLst>
              <a:ext uri="{FF2B5EF4-FFF2-40B4-BE49-F238E27FC236}">
                <a16:creationId xmlns:a16="http://schemas.microsoft.com/office/drawing/2014/main" id="{0CA3555F-211E-5841-9F7C-67037BDEA279}"/>
              </a:ext>
            </a:extLst>
          </p:cNvPr>
          <p:cNvSpPr/>
          <p:nvPr/>
        </p:nvSpPr>
        <p:spPr>
          <a:xfrm>
            <a:off x="2045776" y="3804925"/>
            <a:ext cx="6979776" cy="276635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27000" rIns="27000" rtlCol="0" anchor="ctr"/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As a school, can 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we work together </a:t>
            </a:r>
            <a:r>
              <a:rPr lang="en-GB" sz="24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to make the world better for the people around us? </a:t>
            </a:r>
          </a:p>
          <a:p>
            <a:pPr algn="ctr"/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What do you do if you see someone bullying someone else?</a:t>
            </a:r>
          </a:p>
          <a:p>
            <a:pPr algn="ctr"/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Do you challenge bullies or stay silent?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286117"/>
            <a:ext cx="2676119" cy="257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465" y="4223046"/>
            <a:ext cx="2817635" cy="281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8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Change Starts With Us!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VIDEO LINK: </a:t>
            </a:r>
            <a:r>
              <a:rPr lang="en-GB" dirty="0">
                <a:solidFill>
                  <a:schemeClr val="accent2"/>
                </a:solidFill>
                <a:hlinkClick r:id="rId2"/>
              </a:rPr>
              <a:t>https://youtu.be/oAmVkVEmOP4</a:t>
            </a:r>
            <a:r>
              <a:rPr lang="en-GB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015" y="3113690"/>
            <a:ext cx="5839030" cy="32871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1725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8488" y="150314"/>
            <a:ext cx="4387311" cy="6375746"/>
          </a:xfrm>
          <a:solidFill>
            <a:srgbClr val="45FC04"/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GB" sz="4800" u="sng" dirty="0"/>
              <a:t>I put this slide on Week 1 in September</a:t>
            </a:r>
          </a:p>
          <a:p>
            <a:pPr marL="0" indent="0" algn="ctr">
              <a:buNone/>
            </a:pPr>
            <a:endParaRPr lang="en-GB" sz="4800" dirty="0"/>
          </a:p>
          <a:p>
            <a:pPr marL="0" indent="0" algn="ctr">
              <a:buNone/>
            </a:pPr>
            <a:r>
              <a:rPr lang="en-GB" sz="4800" dirty="0"/>
              <a:t>Be the person that stands up to bullies</a:t>
            </a:r>
            <a:br>
              <a:rPr lang="en-GB" sz="4800" dirty="0"/>
            </a:br>
            <a:br>
              <a:rPr lang="en-GB" sz="4800" dirty="0"/>
            </a:br>
            <a:r>
              <a:rPr lang="en-GB" sz="4800" dirty="0"/>
              <a:t>Be the person that lets someone know</a:t>
            </a:r>
            <a:br>
              <a:rPr lang="en-GB" sz="4800" dirty="0"/>
            </a:br>
            <a:br>
              <a:rPr lang="en-GB" sz="4800" dirty="0"/>
            </a:br>
            <a:r>
              <a:rPr lang="en-GB" sz="4800" dirty="0"/>
              <a:t>Be the person who is kind</a:t>
            </a:r>
          </a:p>
          <a:p>
            <a:pPr marL="0" indent="0" algn="ctr">
              <a:buNone/>
            </a:pPr>
            <a:endParaRPr lang="en-GB" sz="4800" dirty="0"/>
          </a:p>
          <a:p>
            <a:pPr marL="0" indent="0" algn="ctr">
              <a:buNone/>
            </a:pPr>
            <a:r>
              <a:rPr lang="en-GB" sz="6300" dirty="0">
                <a:solidFill>
                  <a:srgbClr val="FF0000"/>
                </a:solidFill>
              </a:rPr>
              <a:t>Have you been that person?</a:t>
            </a:r>
          </a:p>
        </p:txBody>
      </p:sp>
      <p:pic>
        <p:nvPicPr>
          <p:cNvPr id="6" name="Picture 2" descr="Be Kind lo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0313"/>
            <a:ext cx="4309820" cy="637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2012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3905</TotalTime>
  <Words>736</Words>
  <Application>Microsoft Office PowerPoint</Application>
  <PresentationFormat>On-screen Show (4:3)</PresentationFormat>
  <Paragraphs>157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Module</vt:lpstr>
      <vt:lpstr>3_Office Theme</vt:lpstr>
      <vt:lpstr>1_Module</vt:lpstr>
      <vt:lpstr>Main Event</vt:lpstr>
      <vt:lpstr>Office Theme</vt:lpstr>
      <vt:lpstr>Respect@WLD</vt:lpstr>
      <vt:lpstr>BASICS@WLD</vt:lpstr>
      <vt:lpstr>Form Time Programme</vt:lpstr>
      <vt:lpstr>Anti-Bullying Week 2019: Change Starts With Us  </vt:lpstr>
      <vt:lpstr>Change starts with …? </vt:lpstr>
      <vt:lpstr>PowerPoint Presentation</vt:lpstr>
      <vt:lpstr>Change starts with … having a voice </vt:lpstr>
      <vt:lpstr>Change Starts With Us!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Peter Howarth</cp:lastModifiedBy>
  <cp:revision>625</cp:revision>
  <dcterms:created xsi:type="dcterms:W3CDTF">2019-05-07T12:56:24Z</dcterms:created>
  <dcterms:modified xsi:type="dcterms:W3CDTF">2019-11-11T08:02:29Z</dcterms:modified>
</cp:coreProperties>
</file>