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98" r:id="rId3"/>
    <p:sldMasterId id="2147483660" r:id="rId4"/>
    <p:sldMasterId id="2147483661" r:id="rId5"/>
  </p:sldMasterIdLst>
  <p:notesMasterIdLst>
    <p:notesMasterId r:id="rId23"/>
  </p:notesMasterIdLst>
  <p:sldIdLst>
    <p:sldId id="465" r:id="rId6"/>
    <p:sldId id="466" r:id="rId7"/>
    <p:sldId id="367" r:id="rId8"/>
    <p:sldId id="467" r:id="rId9"/>
    <p:sldId id="378" r:id="rId10"/>
    <p:sldId id="417" r:id="rId11"/>
    <p:sldId id="456" r:id="rId12"/>
    <p:sldId id="464" r:id="rId13"/>
    <p:sldId id="463" r:id="rId14"/>
    <p:sldId id="462" r:id="rId15"/>
    <p:sldId id="461" r:id="rId16"/>
    <p:sldId id="460" r:id="rId17"/>
    <p:sldId id="459" r:id="rId18"/>
    <p:sldId id="458" r:id="rId19"/>
    <p:sldId id="457" r:id="rId20"/>
    <p:sldId id="419" r:id="rId21"/>
    <p:sldId id="40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29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64"/>
    <a:srgbClr val="EE02C1"/>
    <a:srgbClr val="45FC04"/>
    <a:srgbClr val="FC8004"/>
    <a:srgbClr val="AA569E"/>
    <a:srgbClr val="12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55631-21B8-FDFD-D441-A592A2AAE272}" v="34" dt="2019-12-01T12:56:18.095"/>
    <p1510:client id="{1884E8CF-3F9B-024D-B49F-8E1F088B5006}" v="13" dt="2019-11-10T18:26:50.603"/>
    <p1510:client id="{1DF53F9E-DE49-6E4C-5A0D-1680E795D19D}" v="9" dt="2020-02-23T19:59:53.842"/>
    <p1510:client id="{21C83EDF-B827-F40D-DB8E-44F70F0F2CB3}" v="399" dt="2019-09-08T13:50:44.710"/>
    <p1510:client id="{2F85E175-2ED5-8CEE-58AF-53DF7A400FC5}" v="6" dt="2020-01-04T20:59:57.580"/>
    <p1510:client id="{398D6DEF-E38C-8B80-DCD9-D0E8DFF8B95B}" v="372" dt="2020-02-23T20:20:17.873"/>
    <p1510:client id="{421A8ECE-1730-08F9-3C82-7880DC70EDDF}" v="47" dt="2020-01-04T21:04:07.140"/>
    <p1510:client id="{43CEFFB0-62C9-5BAF-47CD-0EDB16C10282}" v="17" dt="2019-10-25T10:39:43.280"/>
    <p1510:client id="{4AA52DC7-D556-E04D-15E9-E31437C66EF6}" v="10" dt="2019-09-03T21:26:48.314"/>
    <p1510:client id="{78113D02-74EF-48E2-2520-E157C98651D0}" v="9" dt="2020-02-02T21:08:13.921"/>
    <p1510:client id="{7DBE9AF2-7936-D311-7942-BD3E9248F602}" v="7" dt="2019-11-23T20:45:32.263"/>
    <p1510:client id="{7E82299C-567A-8663-FEDA-584D85D964C8}" v="3" dt="2019-11-11T08:02:27.235"/>
    <p1510:client id="{8C7FD75C-9B17-A419-95CA-54058A792768}" v="106" dt="2019-12-15T21:19:33.606"/>
    <p1510:client id="{A2B7DE02-FEE9-30E1-CB31-7B7C02ED7E76}" v="11" dt="2019-12-15T20:31:56.359"/>
    <p1510:client id="{B3878C3A-EAFA-6BFB-7578-CBC889CFC9E7}" v="33" dt="2019-12-09T07:56:35.040"/>
    <p1510:client id="{B4843692-8688-3C6D-3B55-9BBE1139A7C1}" v="9" dt="2019-12-08T19:32:51.450"/>
    <p1510:client id="{B4CFB7FD-365E-C9B0-E856-7F8FB1D67B2E}" v="49" dt="2020-01-05T19:56:44.381"/>
    <p1510:client id="{C3EB0462-4B8C-4B9C-66E1-06DB44F720F1}" v="22" dt="2020-01-04T20:59:15.340"/>
    <p1510:client id="{C5A8CE80-ACB7-298E-0623-800B494576E9}" v="18" dt="2020-01-04T21:01:11.593"/>
    <p1510:client id="{C5BA44F3-306F-C7F6-9B60-B841A32663CC}" v="1" dt="2020-02-23T20:00:29.463"/>
    <p1510:client id="{CC78807A-4102-C6ED-5972-D0D1FE364A52}" v="11" dt="2020-02-23T19:56:57.907"/>
    <p1510:client id="{CDAD5DD6-1EBC-A99C-02E7-734DCC90F373}" v="138" dt="2019-10-25T10:36:50.203"/>
    <p1510:client id="{DC84984A-4B1E-B327-7BEA-523CD5AC6854}" v="20" dt="2019-11-03T17:03:18.820"/>
    <p1510:client id="{DF097820-8B6B-F4C0-B5E8-AF9C59F93264}" v="256" dt="2019-09-08T14:38:14.203"/>
    <p1510:client id="{E5A2DB70-59D2-7327-66F0-592ED41FA15A}" v="143" dt="2019-10-24T12:56:47.601"/>
    <p1510:client id="{ED8B9242-D8E2-3CB5-2A70-503C6B8FAF36}" v="137" dt="2019-10-27T14:14:39.775"/>
    <p1510:client id="{EDB94297-925A-965D-AA95-554CEECF8E1B}" v="69" dt="2020-02-23T19:33:02.828"/>
    <p1510:client id="{F7141696-7D44-6AC3-4F6D-93909E171AC6}" v="187" dt="2019-11-17T13:30:30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46"/>
        <p:guide pos="329"/>
        <p:guide pos="5432"/>
        <p:guide orient="horz" pos="397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owarth" userId="S::p.howarth@waltonledale.lancs.sch.uk::35a88165-e6c7-40a9-8c1b-5e17c9d0e70b" providerId="AD" clId="Web-{398D6DEF-E38C-8B80-DCD9-D0E8DFF8B95B}"/>
    <pc:docChg chg="addSld modSld sldOrd">
      <pc:chgData name="Peter Howarth" userId="S::p.howarth@waltonledale.lancs.sch.uk::35a88165-e6c7-40a9-8c1b-5e17c9d0e70b" providerId="AD" clId="Web-{398D6DEF-E38C-8B80-DCD9-D0E8DFF8B95B}" dt="2020-02-23T20:20:17.873" v="367"/>
      <pc:docMkLst>
        <pc:docMk/>
      </pc:docMkLst>
      <pc:sldChg chg="addSp delSp modSp new mod ord modClrScheme chgLayout">
        <pc:chgData name="Peter Howarth" userId="S::p.howarth@waltonledale.lancs.sch.uk::35a88165-e6c7-40a9-8c1b-5e17c9d0e70b" providerId="AD" clId="Web-{398D6DEF-E38C-8B80-DCD9-D0E8DFF8B95B}" dt="2020-02-23T20:20:17.873" v="367"/>
        <pc:sldMkLst>
          <pc:docMk/>
          <pc:sldMk cId="3515251135" sldId="467"/>
        </pc:sldMkLst>
        <pc:spChg chg="mod ord">
          <ac:chgData name="Peter Howarth" userId="S::p.howarth@waltonledale.lancs.sch.uk::35a88165-e6c7-40a9-8c1b-5e17c9d0e70b" providerId="AD" clId="Web-{398D6DEF-E38C-8B80-DCD9-D0E8DFF8B95B}" dt="2020-02-23T20:15:44.794" v="186" actId="20577"/>
          <ac:spMkLst>
            <pc:docMk/>
            <pc:sldMk cId="3515251135" sldId="467"/>
            <ac:spMk id="2" creationId="{5B863F5C-7669-4753-8CCA-95B1B77BC010}"/>
          </ac:spMkLst>
        </pc:spChg>
        <pc:spChg chg="mod ord">
          <ac:chgData name="Peter Howarth" userId="S::p.howarth@waltonledale.lancs.sch.uk::35a88165-e6c7-40a9-8c1b-5e17c9d0e70b" providerId="AD" clId="Web-{398D6DEF-E38C-8B80-DCD9-D0E8DFF8B95B}" dt="2020-02-23T20:13:58.013" v="115" actId="14100"/>
          <ac:spMkLst>
            <pc:docMk/>
            <pc:sldMk cId="3515251135" sldId="467"/>
            <ac:spMk id="3" creationId="{1AD42C34-A258-4CF8-BB08-69C2A833EFC2}"/>
          </ac:spMkLst>
        </pc:spChg>
        <pc:spChg chg="add mod ord">
          <ac:chgData name="Peter Howarth" userId="S::p.howarth@waltonledale.lancs.sch.uk::35a88165-e6c7-40a9-8c1b-5e17c9d0e70b" providerId="AD" clId="Web-{398D6DEF-E38C-8B80-DCD9-D0E8DFF8B95B}" dt="2020-02-23T20:19:58.795" v="364" actId="20577"/>
          <ac:spMkLst>
            <pc:docMk/>
            <pc:sldMk cId="3515251135" sldId="467"/>
            <ac:spMk id="4" creationId="{6A1B1035-C622-4B93-B1CF-137CCE305B3A}"/>
          </ac:spMkLst>
        </pc:spChg>
        <pc:picChg chg="add del mod">
          <ac:chgData name="Peter Howarth" userId="S::p.howarth@waltonledale.lancs.sch.uk::35a88165-e6c7-40a9-8c1b-5e17c9d0e70b" providerId="AD" clId="Web-{398D6DEF-E38C-8B80-DCD9-D0E8DFF8B95B}" dt="2020-02-23T20:18:59.686" v="337"/>
          <ac:picMkLst>
            <pc:docMk/>
            <pc:sldMk cId="3515251135" sldId="467"/>
            <ac:picMk id="5" creationId="{79B1E3CD-0743-4EA7-B417-8E40F86932B4}"/>
          </ac:picMkLst>
        </pc:picChg>
      </pc:sldChg>
    </pc:docChg>
  </pc:docChgLst>
  <pc:docChgLst>
    <pc:chgData name="Peter Howarth" userId="S::p.howarth@waltonledale.lancs.sch.uk::35a88165-e6c7-40a9-8c1b-5e17c9d0e70b" providerId="AD" clId="Web-{EDB94297-925A-965D-AA95-554CEECF8E1B}"/>
    <pc:docChg chg="addSld delSld modSld sldOrd addMainMaster modMainMaster">
      <pc:chgData name="Peter Howarth" userId="S::p.howarth@waltonledale.lancs.sch.uk::35a88165-e6c7-40a9-8c1b-5e17c9d0e70b" providerId="AD" clId="Web-{EDB94297-925A-965D-AA95-554CEECF8E1B}" dt="2020-02-23T19:33:02.828" v="76" actId="20577"/>
      <pc:docMkLst>
        <pc:docMk/>
      </pc:docMkLst>
      <pc:sldChg chg="ord">
        <pc:chgData name="Peter Howarth" userId="S::p.howarth@waltonledale.lancs.sch.uk::35a88165-e6c7-40a9-8c1b-5e17c9d0e70b" providerId="AD" clId="Web-{EDB94297-925A-965D-AA95-554CEECF8E1B}" dt="2020-02-23T19:31:50.219" v="38"/>
        <pc:sldMkLst>
          <pc:docMk/>
          <pc:sldMk cId="1630395447" sldId="419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4.783" v="2"/>
        <pc:sldMkLst>
          <pc:docMk/>
          <pc:sldMk cId="377225154" sldId="447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5.580" v="3"/>
        <pc:sldMkLst>
          <pc:docMk/>
          <pc:sldMk cId="4089505197" sldId="448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6.361" v="4"/>
        <pc:sldMkLst>
          <pc:docMk/>
          <pc:sldMk cId="3602072532" sldId="449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7.127" v="5"/>
        <pc:sldMkLst>
          <pc:docMk/>
          <pc:sldMk cId="4160497517" sldId="450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7.955" v="6"/>
        <pc:sldMkLst>
          <pc:docMk/>
          <pc:sldMk cId="269792534" sldId="451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8.549" v="7"/>
        <pc:sldMkLst>
          <pc:docMk/>
          <pc:sldMk cId="548325635" sldId="452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9.220" v="8"/>
        <pc:sldMkLst>
          <pc:docMk/>
          <pc:sldMk cId="3929659114" sldId="453"/>
        </pc:sldMkLst>
      </pc:sldChg>
      <pc:sldChg chg="del">
        <pc:chgData name="Peter Howarth" userId="S::p.howarth@waltonledale.lancs.sch.uk::35a88165-e6c7-40a9-8c1b-5e17c9d0e70b" providerId="AD" clId="Web-{EDB94297-925A-965D-AA95-554CEECF8E1B}" dt="2020-02-23T19:28:59.971" v="9"/>
        <pc:sldMkLst>
          <pc:docMk/>
          <pc:sldMk cId="3465002051" sldId="454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11.845" v="11"/>
        <pc:sldMkLst>
          <pc:docMk/>
          <pc:sldMk cId="766380445" sldId="456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12.002" v="12"/>
        <pc:sldMkLst>
          <pc:docMk/>
          <pc:sldMk cId="1689017776" sldId="456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8:45.439" v="1"/>
        <pc:sldMkLst>
          <pc:docMk/>
          <pc:sldMk cId="3986544330" sldId="456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8"/>
        <pc:sldMkLst>
          <pc:docMk/>
          <pc:sldMk cId="3139725564" sldId="457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033" v="29"/>
        <pc:sldMkLst>
          <pc:docMk/>
          <pc:sldMk cId="3515586097" sldId="457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079" v="30"/>
        <pc:sldMkLst>
          <pc:docMk/>
          <pc:sldMk cId="2486457969" sldId="458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7"/>
        <pc:sldMkLst>
          <pc:docMk/>
          <pc:sldMk cId="3236710771" sldId="458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126" v="31"/>
        <pc:sldMkLst>
          <pc:docMk/>
          <pc:sldMk cId="156373640" sldId="459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6"/>
        <pc:sldMkLst>
          <pc:docMk/>
          <pc:sldMk cId="731030494" sldId="459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173" v="32"/>
        <pc:sldMkLst>
          <pc:docMk/>
          <pc:sldMk cId="54556049" sldId="460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5"/>
        <pc:sldMkLst>
          <pc:docMk/>
          <pc:sldMk cId="845967668" sldId="460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267" v="33"/>
        <pc:sldMkLst>
          <pc:docMk/>
          <pc:sldMk cId="838360826" sldId="461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4"/>
        <pc:sldMkLst>
          <pc:docMk/>
          <pc:sldMk cId="4247000771" sldId="461"/>
        </pc:sldMkLst>
      </pc:sldChg>
      <pc:sldChg chg="add del">
        <pc:chgData name="Peter Howarth" userId="S::p.howarth@waltonledale.lancs.sch.uk::35a88165-e6c7-40a9-8c1b-5e17c9d0e70b" providerId="AD" clId="Web-{EDB94297-925A-965D-AA95-554CEECF8E1B}" dt="2020-02-23T19:29:45.923" v="23"/>
        <pc:sldMkLst>
          <pc:docMk/>
          <pc:sldMk cId="1102829630" sldId="462"/>
        </pc:sldMkLst>
      </pc:sldChg>
      <pc:sldChg chg="add">
        <pc:chgData name="Peter Howarth" userId="S::p.howarth@waltonledale.lancs.sch.uk::35a88165-e6c7-40a9-8c1b-5e17c9d0e70b" providerId="AD" clId="Web-{EDB94297-925A-965D-AA95-554CEECF8E1B}" dt="2020-02-23T19:29:46.361" v="34"/>
        <pc:sldMkLst>
          <pc:docMk/>
          <pc:sldMk cId="3617412526" sldId="462"/>
        </pc:sldMkLst>
      </pc:sldChg>
      <pc:sldChg chg="modSp add">
        <pc:chgData name="Peter Howarth" userId="S::p.howarth@waltonledale.lancs.sch.uk::35a88165-e6c7-40a9-8c1b-5e17c9d0e70b" providerId="AD" clId="Web-{EDB94297-925A-965D-AA95-554CEECF8E1B}" dt="2020-02-23T19:33:02.046" v="75" actId="20577"/>
        <pc:sldMkLst>
          <pc:docMk/>
          <pc:sldMk cId="1996328441" sldId="463"/>
        </pc:sldMkLst>
        <pc:spChg chg="mod">
          <ac:chgData name="Peter Howarth" userId="S::p.howarth@waltonledale.lancs.sch.uk::35a88165-e6c7-40a9-8c1b-5e17c9d0e70b" providerId="AD" clId="Web-{EDB94297-925A-965D-AA95-554CEECF8E1B}" dt="2020-02-23T19:33:02.046" v="75" actId="20577"/>
          <ac:spMkLst>
            <pc:docMk/>
            <pc:sldMk cId="1996328441" sldId="463"/>
            <ac:spMk id="2" creationId="{58F221F4-F3DD-344E-AF29-DBA6A4D1B70F}"/>
          </ac:spMkLst>
        </pc:spChg>
        <pc:spChg chg="mod">
          <ac:chgData name="Peter Howarth" userId="S::p.howarth@waltonledale.lancs.sch.uk::35a88165-e6c7-40a9-8c1b-5e17c9d0e70b" providerId="AD" clId="Web-{EDB94297-925A-965D-AA95-554CEECF8E1B}" dt="2020-02-23T19:32:47.843" v="70" actId="1076"/>
          <ac:spMkLst>
            <pc:docMk/>
            <pc:sldMk cId="1996328441" sldId="463"/>
            <ac:spMk id="95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B94297-925A-965D-AA95-554CEECF8E1B}" dt="2020-02-23T19:29:45.923" v="22"/>
        <pc:sldMkLst>
          <pc:docMk/>
          <pc:sldMk cId="2014596736" sldId="463"/>
        </pc:sldMkLst>
      </pc:sldChg>
      <pc:sldChg chg="modSp add">
        <pc:chgData name="Peter Howarth" userId="S::p.howarth@waltonledale.lancs.sch.uk::35a88165-e6c7-40a9-8c1b-5e17c9d0e70b" providerId="AD" clId="Web-{EDB94297-925A-965D-AA95-554CEECF8E1B}" dt="2020-02-23T19:32:40.500" v="67" actId="20577"/>
        <pc:sldMkLst>
          <pc:docMk/>
          <pc:sldMk cId="1348378552" sldId="464"/>
        </pc:sldMkLst>
        <pc:spChg chg="mod">
          <ac:chgData name="Peter Howarth" userId="S::p.howarth@waltonledale.lancs.sch.uk::35a88165-e6c7-40a9-8c1b-5e17c9d0e70b" providerId="AD" clId="Web-{EDB94297-925A-965D-AA95-554CEECF8E1B}" dt="2020-02-23T19:32:40.500" v="67" actId="20577"/>
          <ac:spMkLst>
            <pc:docMk/>
            <pc:sldMk cId="1348378552" sldId="464"/>
            <ac:spMk id="3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B94297-925A-965D-AA95-554CEECF8E1B}" dt="2020-02-23T19:29:45.923" v="21"/>
        <pc:sldMkLst>
          <pc:docMk/>
          <pc:sldMk cId="3270292430" sldId="464"/>
        </pc:sldMkLst>
      </pc:sldChg>
      <pc:sldMasterChg chg="add addSldLayout delSldLayout modSldLayout">
        <pc:chgData name="Peter Howarth" userId="S::p.howarth@waltonledale.lancs.sch.uk::35a88165-e6c7-40a9-8c1b-5e17c9d0e70b" providerId="AD" clId="Web-{EDB94297-925A-965D-AA95-554CEECF8E1B}" dt="2020-02-23T19:29:46.033" v="29"/>
        <pc:sldMasterMkLst>
          <pc:docMk/>
          <pc:sldMasterMk cId="1571329110" sldId="2147483660"/>
        </pc:sldMasterMkLst>
        <pc:sldLayoutChg chg="add del">
          <pc:chgData name="Peter Howarth" userId="S::p.howarth@waltonledale.lancs.sch.uk::35a88165-e6c7-40a9-8c1b-5e17c9d0e70b" providerId="AD" clId="Web-{EDB94297-925A-965D-AA95-554CEECF8E1B}" dt="2020-02-23T19:29:45.923" v="28"/>
          <pc:sldLayoutMkLst>
            <pc:docMk/>
            <pc:sldMasterMk cId="1571329110" sldId="2147483660"/>
            <pc:sldLayoutMk cId="3635054311" sldId="2147483672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79330372" sldId="2147483929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 replI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1571329110" sldId="2147483660"/>
            <pc:sldLayoutMk cId="3124742714" sldId="2147483933"/>
          </pc:sldLayoutMkLst>
        </pc:sldLayoutChg>
      </pc:sldMasterChg>
      <pc:sldMasterChg chg="add addSldLayout">
        <pc:chgData name="Peter Howarth" userId="S::p.howarth@waltonledale.lancs.sch.uk::35a88165-e6c7-40a9-8c1b-5e17c9d0e70b" providerId="AD" clId="Web-{EDB94297-925A-965D-AA95-554CEECF8E1B}" dt="2020-02-23T19:29:46.033" v="29"/>
        <pc:sldMasterMkLst>
          <pc:docMk/>
          <pc:sldMasterMk cId="3861266884" sldId="2147483661"/>
        </pc:sldMasterMkLst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759673642" sldId="2147483662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3967508057" sldId="2147483663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993212793" sldId="2147483664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75232931" sldId="2147483665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1990250373" sldId="2147483666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584029064" sldId="2147483667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1432180461" sldId="2147483668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173359284" sldId="2147483669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983757089" sldId="2147483670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2918875552" sldId="2147483671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566147066" sldId="2147483672"/>
          </pc:sldLayoutMkLst>
        </pc:sldLayoutChg>
        <pc:sldLayoutChg chg="add">
          <pc:chgData name="Peter Howarth" userId="S::p.howarth@waltonledale.lancs.sch.uk::35a88165-e6c7-40a9-8c1b-5e17c9d0e70b" providerId="AD" clId="Web-{EDB94297-925A-965D-AA95-554CEECF8E1B}" dt="2020-02-23T19:29:46.033" v="29"/>
          <pc:sldLayoutMkLst>
            <pc:docMk/>
            <pc:sldMasterMk cId="3861266884" sldId="2147483661"/>
            <pc:sldLayoutMk cId="3008682847" sldId="214748367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21C83EDF-B827-F40D-DB8E-44F70F0F2CB3}"/>
    <pc:docChg chg="addSld delSld modSld">
      <pc:chgData name="Peter Howarth" userId="S::p.howarth@waltonledale.lancs.sch.uk::35a88165-e6c7-40a9-8c1b-5e17c9d0e70b" providerId="AD" clId="Web-{21C83EDF-B827-F40D-DB8E-44F70F0F2CB3}" dt="2019-09-08T13:50:44.710" v="398" actId="20577"/>
      <pc:docMkLst>
        <pc:docMk/>
      </pc:docMkLst>
      <pc:sldChg chg="addSp modSp">
        <pc:chgData name="Peter Howarth" userId="S::p.howarth@waltonledale.lancs.sch.uk::35a88165-e6c7-40a9-8c1b-5e17c9d0e70b" providerId="AD" clId="Web-{21C83EDF-B827-F40D-DB8E-44F70F0F2CB3}" dt="2019-09-08T13:50:44.710" v="397" actId="20577"/>
        <pc:sldMkLst>
          <pc:docMk/>
          <pc:sldMk cId="3716040946" sldId="384"/>
        </pc:sldMkLst>
        <pc:spChg chg="add mod">
          <ac:chgData name="Peter Howarth" userId="S::p.howarth@waltonledale.lancs.sch.uk::35a88165-e6c7-40a9-8c1b-5e17c9d0e70b" providerId="AD" clId="Web-{21C83EDF-B827-F40D-DB8E-44F70F0F2CB3}" dt="2019-09-08T13:50:44.710" v="397" actId="20577"/>
          <ac:spMkLst>
            <pc:docMk/>
            <pc:sldMk cId="3716040946" sldId="384"/>
            <ac:spMk id="2" creationId="{148F90AE-2E80-4130-B9A3-BB0F75B8A5E4}"/>
          </ac:spMkLst>
        </pc:spChg>
        <pc:spChg chg="mod">
          <ac:chgData name="Peter Howarth" userId="S::p.howarth@waltonledale.lancs.sch.uk::35a88165-e6c7-40a9-8c1b-5e17c9d0e70b" providerId="AD" clId="Web-{21C83EDF-B827-F40D-DB8E-44F70F0F2CB3}" dt="2019-09-08T13:47:04.537" v="311" actId="14100"/>
          <ac:spMkLst>
            <pc:docMk/>
            <pc:sldMk cId="3716040946" sldId="384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21C83EDF-B827-F40D-DB8E-44F70F0F2CB3}" dt="2019-09-08T13:47:08.569" v="312" actId="14100"/>
          <ac:picMkLst>
            <pc:docMk/>
            <pc:sldMk cId="3716040946" sldId="384"/>
            <ac:picMk id="6" creationId="{00000000-0000-0000-0000-000000000000}"/>
          </ac:picMkLst>
        </pc:picChg>
      </pc:sldChg>
      <pc:sldChg chg="add">
        <pc:chgData name="Peter Howarth" userId="S::p.howarth@waltonledale.lancs.sch.uk::35a88165-e6c7-40a9-8c1b-5e17c9d0e70b" providerId="AD" clId="Web-{21C83EDF-B827-F40D-DB8E-44F70F0F2CB3}" dt="2019-09-08T13:35:57.409" v="3"/>
        <pc:sldMkLst>
          <pc:docMk/>
          <pc:sldMk cId="3452039687" sldId="385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455" v="4"/>
        <pc:sldMkLst>
          <pc:docMk/>
          <pc:sldMk cId="4052408712" sldId="386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659" v="5"/>
        <pc:sldMkLst>
          <pc:docMk/>
          <pc:sldMk cId="1510560345" sldId="387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22.487" v="2"/>
        <pc:sldMkLst>
          <pc:docMk/>
          <pc:sldMk cId="964061499" sldId="388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7.143" v="1"/>
        <pc:sldMkLst>
          <pc:docMk/>
          <pc:sldMk cId="1011144734" sldId="389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6.236" v="0"/>
        <pc:sldMkLst>
          <pc:docMk/>
          <pc:sldMk cId="420716576" sldId="390"/>
        </pc:sldMkLst>
      </pc:sldChg>
    </pc:docChg>
  </pc:docChgLst>
  <pc:docChgLst>
    <pc:chgData name="Peter Howarth" userId="S::p.howarth@waltonledale.lancs.sch.uk::35a88165-e6c7-40a9-8c1b-5e17c9d0e70b" providerId="AD" clId="Web-{DC84984A-4B1E-B327-7BEA-523CD5AC6854}"/>
    <pc:docChg chg="addSld delSld">
      <pc:chgData name="Peter Howarth" userId="S::p.howarth@waltonledale.lancs.sch.uk::35a88165-e6c7-40a9-8c1b-5e17c9d0e70b" providerId="AD" clId="Web-{DC84984A-4B1E-B327-7BEA-523CD5AC6854}" dt="2019-11-03T17:03:18.820" v="19"/>
      <pc:docMkLst>
        <pc:docMk/>
      </pc:docMkLst>
      <pc:sldChg chg="del">
        <pc:chgData name="Peter Howarth" userId="S::p.howarth@waltonledale.lancs.sch.uk::35a88165-e6c7-40a9-8c1b-5e17c9d0e70b" providerId="AD" clId="Web-{DC84984A-4B1E-B327-7BEA-523CD5AC6854}" dt="2019-11-03T16:43:31.399" v="4"/>
        <pc:sldMkLst>
          <pc:docMk/>
          <pc:sldMk cId="1577860700" sldId="43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30.462" v="3"/>
        <pc:sldMkLst>
          <pc:docMk/>
          <pc:sldMk cId="3707156459" sldId="440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946" v="2"/>
        <pc:sldMkLst>
          <pc:docMk/>
          <pc:sldMk cId="2727452674" sldId="44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9.290" v="1"/>
        <pc:sldMkLst>
          <pc:docMk/>
          <pc:sldMk cId="2872175701" sldId="44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43:26.024" v="0"/>
        <pc:sldMkLst>
          <pc:docMk/>
          <pc:sldMk cId="3008462302" sldId="444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507" v="17"/>
        <pc:sldMkLst>
          <pc:docMk/>
          <pc:sldMk cId="1606688360" sldId="450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601" v="18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67" v="16"/>
        <pc:sldMkLst>
          <pc:docMk/>
          <pc:sldMk cId="3957084889" sldId="451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5"/>
        <pc:sldMkLst>
          <pc:docMk/>
          <pc:sldMk cId="651748551" sldId="452"/>
        </pc:sldMkLst>
      </pc:sldChg>
      <pc:sldChg chg="add">
        <pc:chgData name="Peter Howarth" userId="S::p.howarth@waltonledale.lancs.sch.uk::35a88165-e6c7-40a9-8c1b-5e17c9d0e70b" providerId="AD" clId="Web-{DC84984A-4B1E-B327-7BEA-523CD5AC6854}" dt="2019-11-03T17:03:18.820" v="19"/>
        <pc:sldMkLst>
          <pc:docMk/>
          <pc:sldMk cId="2324763903" sldId="452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7:03.951" v="14"/>
        <pc:sldMkLst>
          <pc:docMk/>
          <pc:sldMk cId="2262669069" sldId="453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8.170" v="13"/>
        <pc:sldMkLst>
          <pc:docMk/>
          <pc:sldMk cId="1822872188" sldId="454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7.607" v="12"/>
        <pc:sldMkLst>
          <pc:docMk/>
          <pc:sldMk cId="3379178714" sldId="455"/>
        </pc:sldMkLst>
      </pc:sldChg>
      <pc:sldChg chg="add del">
        <pc:chgData name="Peter Howarth" userId="S::p.howarth@waltonledale.lancs.sch.uk::35a88165-e6c7-40a9-8c1b-5e17c9d0e70b" providerId="AD" clId="Web-{DC84984A-4B1E-B327-7BEA-523CD5AC6854}" dt="2019-11-03T16:56:56.717" v="11"/>
        <pc:sldMkLst>
          <pc:docMk/>
          <pc:sldMk cId="3919916174" sldId="456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6:56.170" v="10"/>
        <pc:sldMkLst>
          <pc:docMk/>
          <pc:sldMk cId="60499088" sldId="457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7.937" v="7"/>
        <pc:sldMkLst>
          <pc:docMk/>
          <pc:sldMk cId="3111614390" sldId="458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5:36.812" v="6"/>
        <pc:sldMkLst>
          <pc:docMk/>
          <pc:sldMk cId="543740759" sldId="459"/>
        </pc:sldMkLst>
      </pc:sldChg>
      <pc:sldChg chg="del">
        <pc:chgData name="Peter Howarth" userId="S::p.howarth@waltonledale.lancs.sch.uk::35a88165-e6c7-40a9-8c1b-5e17c9d0e70b" providerId="AD" clId="Web-{DC84984A-4B1E-B327-7BEA-523CD5AC6854}" dt="2019-11-03T16:54:06.547" v="5"/>
        <pc:sldMkLst>
          <pc:docMk/>
          <pc:sldMk cId="2748793830" sldId="460"/>
        </pc:sldMkLst>
      </pc:sldChg>
    </pc:docChg>
  </pc:docChgLst>
  <pc:docChgLst>
    <pc:chgData name="Peter Howarth" userId="S::p.howarth@waltonledale.lancs.sch.uk::35a88165-e6c7-40a9-8c1b-5e17c9d0e70b" providerId="AD" clId="Web-{ED8B9242-D8E2-3CB5-2A70-503C6B8FAF36}"/>
    <pc:docChg chg="addSld delSld modSld sldOrd">
      <pc:chgData name="Peter Howarth" userId="S::p.howarth@waltonledale.lancs.sch.uk::35a88165-e6c7-40a9-8c1b-5e17c9d0e70b" providerId="AD" clId="Web-{ED8B9242-D8E2-3CB5-2A70-503C6B8FAF36}" dt="2019-10-27T14:14:39.775" v="135" actId="14100"/>
      <pc:docMkLst>
        <pc:docMk/>
      </pc:docMkLst>
      <pc:sldChg chg="add ord">
        <pc:chgData name="Peter Howarth" userId="S::p.howarth@waltonledale.lancs.sch.uk::35a88165-e6c7-40a9-8c1b-5e17c9d0e70b" providerId="AD" clId="Web-{ED8B9242-D8E2-3CB5-2A70-503C6B8FAF36}" dt="2019-10-27T13:41:06.380" v="3"/>
        <pc:sldMkLst>
          <pc:docMk/>
          <pc:sldMk cId="2993122451" sldId="447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14:39.775" v="135" actId="14100"/>
        <pc:sldMkLst>
          <pc:docMk/>
          <pc:sldMk cId="3879210705" sldId="448"/>
        </pc:sldMkLst>
        <pc:spChg chg="mod">
          <ac:chgData name="Peter Howarth" userId="S::p.howarth@waltonledale.lancs.sch.uk::35a88165-e6c7-40a9-8c1b-5e17c9d0e70b" providerId="AD" clId="Web-{ED8B9242-D8E2-3CB5-2A70-503C6B8FAF36}" dt="2019-10-27T14:14:39.775" v="135" actId="14100"/>
          <ac:spMkLst>
            <pc:docMk/>
            <pc:sldMk cId="3879210705" sldId="448"/>
            <ac:spMk id="10" creationId="{00000000-0000-0000-0000-000000000000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3:41:13.848" v="6" actId="1076"/>
        <pc:sldMkLst>
          <pc:docMk/>
          <pc:sldMk cId="3086720067" sldId="449"/>
        </pc:sldMkLst>
        <pc:spChg chg="mod">
          <ac:chgData name="Peter Howarth" userId="S::p.howarth@waltonledale.lancs.sch.uk::35a88165-e6c7-40a9-8c1b-5e17c9d0e70b" providerId="AD" clId="Web-{ED8B9242-D8E2-3CB5-2A70-503C6B8FAF36}" dt="2019-10-27T13:41:13.848" v="6" actId="1076"/>
          <ac:spMkLst>
            <pc:docMk/>
            <pc:sldMk cId="3086720067" sldId="449"/>
            <ac:spMk id="3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ED8B9242-D8E2-3CB5-2A70-503C6B8FAF36}" dt="2019-10-27T14:04:29.444" v="123"/>
        <pc:sldMkLst>
          <pc:docMk/>
          <pc:sldMk cId="60922911" sldId="450"/>
        </pc:sldMkLst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4"/>
        <pc:sldMkLst>
          <pc:docMk/>
          <pc:sldMk cId="3957084889" sldId="451"/>
        </pc:sldMkLst>
        <pc:spChg chg="mod">
          <ac:chgData name="Peter Howarth" userId="S::p.howarth@waltonledale.lancs.sch.uk::35a88165-e6c7-40a9-8c1b-5e17c9d0e70b" providerId="AD" clId="Web-{ED8B9242-D8E2-3CB5-2A70-503C6B8FAF36}" dt="2019-10-27T14:02:24.567" v="99" actId="14100"/>
          <ac:spMkLst>
            <pc:docMk/>
            <pc:sldMk cId="3957084889" sldId="451"/>
            <ac:spMk id="2" creationId="{51ED9A64-3509-41B5-A398-E9C4B54DA8C5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4:03:24.847" v="122" actId="1076"/>
          <ac:spMkLst>
            <pc:docMk/>
            <pc:sldMk cId="3957084889" sldId="451"/>
            <ac:spMk id="3" creationId="{DB0DD65D-FA2D-4608-9B05-DE6DE00AB5F8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4:03:20.785" v="121" actId="14100"/>
          <ac:picMkLst>
            <pc:docMk/>
            <pc:sldMk cId="3957084889" sldId="451"/>
            <ac:picMk id="5" creationId="{F8A16A38-B49F-4560-8CD4-9A98962900F8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5"/>
        <pc:sldMkLst>
          <pc:docMk/>
          <pc:sldMk cId="651748551" sldId="452"/>
        </pc:sldMkLst>
        <pc:spChg chg="mod">
          <ac:chgData name="Peter Howarth" userId="S::p.howarth@waltonledale.lancs.sch.uk::35a88165-e6c7-40a9-8c1b-5e17c9d0e70b" providerId="AD" clId="Web-{ED8B9242-D8E2-3CB5-2A70-503C6B8FAF36}" dt="2019-10-27T13:54:39.855" v="43" actId="14100"/>
          <ac:spMkLst>
            <pc:docMk/>
            <pc:sldMk cId="651748551" sldId="452"/>
            <ac:spMk id="3" creationId="{CF00D121-808C-445B-BF60-6A6F74E63CB4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6"/>
        <pc:sldMkLst>
          <pc:docMk/>
          <pc:sldMk cId="2262669069" sldId="453"/>
        </pc:sldMkLst>
        <pc:spChg chg="mod">
          <ac:chgData name="Peter Howarth" userId="S::p.howarth@waltonledale.lancs.sch.uk::35a88165-e6c7-40a9-8c1b-5e17c9d0e70b" providerId="AD" clId="Web-{ED8B9242-D8E2-3CB5-2A70-503C6B8FAF36}" dt="2019-10-27T13:54:22.090" v="41" actId="20577"/>
          <ac:spMkLst>
            <pc:docMk/>
            <pc:sldMk cId="2262669069" sldId="453"/>
            <ac:spMk id="2" creationId="{594686B3-85D2-4A44-A8FF-4DC8C4A7C3A5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3:59.181" v="35" actId="14100"/>
          <ac:picMkLst>
            <pc:docMk/>
            <pc:sldMk cId="2262669069" sldId="453"/>
            <ac:picMk id="4098" creationId="{CA1FC7F8-6C1E-48AF-8E65-E42117A78094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7"/>
        <pc:sldMkLst>
          <pc:docMk/>
          <pc:sldMk cId="1822872188" sldId="454"/>
        </pc:sldMkLst>
        <pc:picChg chg="mod">
          <ac:chgData name="Peter Howarth" userId="S::p.howarth@waltonledale.lancs.sch.uk::35a88165-e6c7-40a9-8c1b-5e17c9d0e70b" providerId="AD" clId="Web-{ED8B9242-D8E2-3CB5-2A70-503C6B8FAF36}" dt="2019-10-27T13:53:43.960" v="32" actId="14100"/>
          <ac:picMkLst>
            <pc:docMk/>
            <pc:sldMk cId="1822872188" sldId="454"/>
            <ac:picMk id="3074" creationId="{1CB3909A-4EAE-41F8-A5B0-49ABD88467E9}"/>
          </ac:picMkLst>
        </pc:picChg>
        <pc:picChg chg="mod">
          <ac:chgData name="Peter Howarth" userId="S::p.howarth@waltonledale.lancs.sch.uk::35a88165-e6c7-40a9-8c1b-5e17c9d0e70b" providerId="AD" clId="Web-{ED8B9242-D8E2-3CB5-2A70-503C6B8FAF36}" dt="2019-10-27T13:53:53.038" v="34" actId="14100"/>
          <ac:picMkLst>
            <pc:docMk/>
            <pc:sldMk cId="1822872188" sldId="454"/>
            <ac:picMk id="3076" creationId="{8C396B49-66D8-450C-80A5-8A265B8EECF6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8"/>
        <pc:sldMkLst>
          <pc:docMk/>
          <pc:sldMk cId="3379178714" sldId="455"/>
        </pc:sldMkLst>
        <pc:picChg chg="mod">
          <ac:chgData name="Peter Howarth" userId="S::p.howarth@waltonledale.lancs.sch.uk::35a88165-e6c7-40a9-8c1b-5e17c9d0e70b" providerId="AD" clId="Web-{ED8B9242-D8E2-3CB5-2A70-503C6B8FAF36}" dt="2019-10-27T13:53:32.882" v="30" actId="14100"/>
          <ac:picMkLst>
            <pc:docMk/>
            <pc:sldMk cId="3379178714" sldId="455"/>
            <ac:picMk id="2052" creationId="{DDA54F3E-B5D1-4411-82D7-A63DDDE1905B}"/>
          </ac:picMkLst>
        </pc:pic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29"/>
        <pc:sldMkLst>
          <pc:docMk/>
          <pc:sldMk cId="3919916174" sldId="456"/>
        </pc:sldMkLst>
        <pc:spChg chg="mod">
          <ac:chgData name="Peter Howarth" userId="S::p.howarth@waltonledale.lancs.sch.uk::35a88165-e6c7-40a9-8c1b-5e17c9d0e70b" providerId="AD" clId="Web-{ED8B9242-D8E2-3CB5-2A70-503C6B8FAF36}" dt="2019-10-27T13:53:13.726" v="27" actId="14100"/>
          <ac:spMkLst>
            <pc:docMk/>
            <pc:sldMk cId="3919916174" sldId="456"/>
            <ac:spMk id="2" creationId="{8AEC0729-7A33-4DCA-88A6-2BB3E8837DD9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3:19.226" v="28" actId="14100"/>
          <ac:spMkLst>
            <pc:docMk/>
            <pc:sldMk cId="3919916174" sldId="456"/>
            <ac:spMk id="3" creationId="{A2FC2CB2-3FF9-42D2-80CE-36A944EC343E}"/>
          </ac:spMkLst>
        </pc:spChg>
      </pc:sldChg>
      <pc:sldChg chg="modSp add ord">
        <pc:chgData name="Peter Howarth" userId="S::p.howarth@waltonledale.lancs.sch.uk::35a88165-e6c7-40a9-8c1b-5e17c9d0e70b" providerId="AD" clId="Web-{ED8B9242-D8E2-3CB5-2A70-503C6B8FAF36}" dt="2019-10-27T14:05:31.615" v="130"/>
        <pc:sldMkLst>
          <pc:docMk/>
          <pc:sldMk cId="60499088" sldId="457"/>
        </pc:sldMkLst>
        <pc:spChg chg="mod">
          <ac:chgData name="Peter Howarth" userId="S::p.howarth@waltonledale.lancs.sch.uk::35a88165-e6c7-40a9-8c1b-5e17c9d0e70b" providerId="AD" clId="Web-{ED8B9242-D8E2-3CB5-2A70-503C6B8FAF36}" dt="2019-10-27T13:52:51.367" v="25" actId="1076"/>
          <ac:spMkLst>
            <pc:docMk/>
            <pc:sldMk cId="60499088" sldId="457"/>
            <ac:spMk id="2" creationId="{73A518B3-F769-4452-8A44-D45430CC998B}"/>
          </ac:spMkLst>
        </pc:spChg>
        <pc:spChg chg="mod">
          <ac:chgData name="Peter Howarth" userId="S::p.howarth@waltonledale.lancs.sch.uk::35a88165-e6c7-40a9-8c1b-5e17c9d0e70b" providerId="AD" clId="Web-{ED8B9242-D8E2-3CB5-2A70-503C6B8FAF36}" dt="2019-10-27T13:52:44.320" v="24" actId="1076"/>
          <ac:spMkLst>
            <pc:docMk/>
            <pc:sldMk cId="60499088" sldId="457"/>
            <ac:spMk id="4" creationId="{D59E4F10-1D8E-419F-A117-5FA0DC0FBBD3}"/>
          </ac:spMkLst>
        </pc:spChg>
        <pc:picChg chg="mod">
          <ac:chgData name="Peter Howarth" userId="S::p.howarth@waltonledale.lancs.sch.uk::35a88165-e6c7-40a9-8c1b-5e17c9d0e70b" providerId="AD" clId="Web-{ED8B9242-D8E2-3CB5-2A70-503C6B8FAF36}" dt="2019-10-27T13:52:31.977" v="21" actId="1076"/>
          <ac:picMkLst>
            <pc:docMk/>
            <pc:sldMk cId="60499088" sldId="457"/>
            <ac:picMk id="1026" creationId="{8B408AEE-5075-4E1A-B1FD-D5231BD1997B}"/>
          </ac:picMkLst>
        </pc:picChg>
      </pc:sldChg>
      <pc:sldChg chg="add">
        <pc:chgData name="Peter Howarth" userId="S::p.howarth@waltonledale.lancs.sch.uk::35a88165-e6c7-40a9-8c1b-5e17c9d0e70b" providerId="AD" clId="Web-{ED8B9242-D8E2-3CB5-2A70-503C6B8FAF36}" dt="2019-10-27T14:09:20.152" v="131"/>
        <pc:sldMkLst>
          <pc:docMk/>
          <pc:sldMk cId="3111614390" sldId="458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215" v="132"/>
        <pc:sldMkLst>
          <pc:docMk/>
          <pc:sldMk cId="543740759" sldId="459"/>
        </pc:sldMkLst>
      </pc:sldChg>
      <pc:sldChg chg="add">
        <pc:chgData name="Peter Howarth" userId="S::p.howarth@waltonledale.lancs.sch.uk::35a88165-e6c7-40a9-8c1b-5e17c9d0e70b" providerId="AD" clId="Web-{ED8B9242-D8E2-3CB5-2A70-503C6B8FAF36}" dt="2019-10-27T14:09:20.402" v="133"/>
        <pc:sldMkLst>
          <pc:docMk/>
          <pc:sldMk cId="2748793830" sldId="460"/>
        </pc:sldMkLst>
      </pc:sldChg>
      <pc:sldMasterChg chg="addSldLayout">
        <pc:chgData name="Peter Howarth" userId="S::p.howarth@waltonledale.lancs.sch.uk::35a88165-e6c7-40a9-8c1b-5e17c9d0e70b" providerId="AD" clId="Web-{ED8B9242-D8E2-3CB5-2A70-503C6B8FAF36}" dt="2019-10-27T13:40:35.833" v="0"/>
        <pc:sldMasterMkLst>
          <pc:docMk/>
          <pc:sldMasterMk cId="4125191274" sldId="2147483720"/>
        </pc:sldMasterMkLst>
        <pc:sldLayoutChg chg="add">
          <pc:chgData name="Peter Howarth" userId="S::p.howarth@waltonledale.lancs.sch.uk::35a88165-e6c7-40a9-8c1b-5e17c9d0e70b" providerId="AD" clId="Web-{ED8B9242-D8E2-3CB5-2A70-503C6B8FAF36}" dt="2019-10-27T13:40:35.833" v="0"/>
          <pc:sldLayoutMkLst>
            <pc:docMk/>
            <pc:sldMasterMk cId="4125191274" sldId="2147483720"/>
            <pc:sldLayoutMk cId="965240283" sldId="2147483732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B4CFB7FD-365E-C9B0-E856-7F8FB1D67B2E}"/>
    <pc:docChg chg="modSld">
      <pc:chgData name="Peter Howarth" userId="S::p.howarth@waltonledale.lancs.sch.uk::35a88165-e6c7-40a9-8c1b-5e17c9d0e70b" providerId="AD" clId="Web-{B4CFB7FD-365E-C9B0-E856-7F8FB1D67B2E}" dt="2020-01-05T19:56:44.178" v="46" actId="1076"/>
      <pc:docMkLst>
        <pc:docMk/>
      </pc:docMkLst>
      <pc:sldChg chg="modSp">
        <pc:chgData name="Peter Howarth" userId="S::p.howarth@waltonledale.lancs.sch.uk::35a88165-e6c7-40a9-8c1b-5e17c9d0e70b" providerId="AD" clId="Web-{B4CFB7FD-365E-C9B0-E856-7F8FB1D67B2E}" dt="2020-01-05T19:55:06.538" v="6" actId="14100"/>
        <pc:sldMkLst>
          <pc:docMk/>
          <pc:sldMk cId="3609689092" sldId="423"/>
        </pc:sldMkLst>
        <pc:picChg chg="mod">
          <ac:chgData name="Peter Howarth" userId="S::p.howarth@waltonledale.lancs.sch.uk::35a88165-e6c7-40a9-8c1b-5e17c9d0e70b" providerId="AD" clId="Web-{B4CFB7FD-365E-C9B0-E856-7F8FB1D67B2E}" dt="2020-01-05T19:55:06.538" v="6" actId="14100"/>
          <ac:picMkLst>
            <pc:docMk/>
            <pc:sldMk cId="3609689092" sldId="423"/>
            <ac:picMk id="6" creationId="{C09A7CC8-DF8D-4E73-BAC7-9275603B45DD}"/>
          </ac:picMkLst>
        </pc:picChg>
        <pc:picChg chg="mod">
          <ac:chgData name="Peter Howarth" userId="S::p.howarth@waltonledale.lancs.sch.uk::35a88165-e6c7-40a9-8c1b-5e17c9d0e70b" providerId="AD" clId="Web-{B4CFB7FD-365E-C9B0-E856-7F8FB1D67B2E}" dt="2020-01-05T19:54:49.757" v="2" actId="14100"/>
          <ac:picMkLst>
            <pc:docMk/>
            <pc:sldMk cId="3609689092" sldId="423"/>
            <ac:picMk id="7" creationId="{00000000-0000-0000-0000-000000000000}"/>
          </ac:picMkLst>
        </pc:picChg>
      </pc:sldChg>
      <pc:sldChg chg="modSp">
        <pc:chgData name="Peter Howarth" userId="S::p.howarth@waltonledale.lancs.sch.uk::35a88165-e6c7-40a9-8c1b-5e17c9d0e70b" providerId="AD" clId="Web-{B4CFB7FD-365E-C9B0-E856-7F8FB1D67B2E}" dt="2020-01-05T19:56:07.991" v="14" actId="20577"/>
        <pc:sldMkLst>
          <pc:docMk/>
          <pc:sldMk cId="3093684756" sldId="424"/>
        </pc:sldMkLst>
        <pc:spChg chg="mod">
          <ac:chgData name="Peter Howarth" userId="S::p.howarth@waltonledale.lancs.sch.uk::35a88165-e6c7-40a9-8c1b-5e17c9d0e70b" providerId="AD" clId="Web-{B4CFB7FD-365E-C9B0-E856-7F8FB1D67B2E}" dt="2020-01-05T19:56:07.991" v="14" actId="20577"/>
          <ac:spMkLst>
            <pc:docMk/>
            <pc:sldMk cId="3093684756" sldId="424"/>
            <ac:spMk id="20" creationId="{00000000-0000-0000-0000-000000000000}"/>
          </ac:spMkLst>
        </pc:spChg>
      </pc:sldChg>
      <pc:sldChg chg="modSp">
        <pc:chgData name="Peter Howarth" userId="S::p.howarth@waltonledale.lancs.sch.uk::35a88165-e6c7-40a9-8c1b-5e17c9d0e70b" providerId="AD" clId="Web-{B4CFB7FD-365E-C9B0-E856-7F8FB1D67B2E}" dt="2020-01-05T19:56:44.178" v="46" actId="1076"/>
        <pc:sldMkLst>
          <pc:docMk/>
          <pc:sldMk cId="1373374546" sldId="427"/>
        </pc:sldMkLst>
        <pc:spChg chg="mod">
          <ac:chgData name="Peter Howarth" userId="S::p.howarth@waltonledale.lancs.sch.uk::35a88165-e6c7-40a9-8c1b-5e17c9d0e70b" providerId="AD" clId="Web-{B4CFB7FD-365E-C9B0-E856-7F8FB1D67B2E}" dt="2020-01-05T19:56:44.178" v="46" actId="1076"/>
          <ac:spMkLst>
            <pc:docMk/>
            <pc:sldMk cId="1373374546" sldId="427"/>
            <ac:spMk id="5" creationId="{00000000-0000-0000-0000-000000000000}"/>
          </ac:spMkLst>
        </pc:spChg>
      </pc:sldChg>
    </pc:docChg>
  </pc:docChgLst>
  <pc:docChgLst>
    <pc:chgData name="Peter Howarth" userId="S::p.howarth@waltonledale.lancs.sch.uk::35a88165-e6c7-40a9-8c1b-5e17c9d0e70b" providerId="AD" clId="Web-{B4843692-8688-3C6D-3B55-9BBE1139A7C1}"/>
    <pc:docChg chg="delSld">
      <pc:chgData name="Peter Howarth" userId="S::p.howarth@waltonledale.lancs.sch.uk::35a88165-e6c7-40a9-8c1b-5e17c9d0e70b" providerId="AD" clId="Web-{B4843692-8688-3C6D-3B55-9BBE1139A7C1}" dt="2019-12-08T19:32:51.450" v="8"/>
      <pc:docMkLst>
        <pc:docMk/>
      </pc:docMkLst>
      <pc:sldChg chg="del">
        <pc:chgData name="Peter Howarth" userId="S::p.howarth@waltonledale.lancs.sch.uk::35a88165-e6c7-40a9-8c1b-5e17c9d0e70b" providerId="AD" clId="Web-{B4843692-8688-3C6D-3B55-9BBE1139A7C1}" dt="2019-12-08T19:32:51.450" v="8"/>
        <pc:sldMkLst>
          <pc:docMk/>
          <pc:sldMk cId="3891650471" sldId="428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50.668" v="7"/>
        <pc:sldMkLst>
          <pc:docMk/>
          <pc:sldMk cId="4161202609" sldId="429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9.762" v="6"/>
        <pc:sldMkLst>
          <pc:docMk/>
          <pc:sldMk cId="1144710764" sldId="430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3.637" v="0"/>
        <pc:sldMkLst>
          <pc:docMk/>
          <pc:sldMk cId="3547154948" sldId="431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4.637" v="1"/>
        <pc:sldMkLst>
          <pc:docMk/>
          <pc:sldMk cId="2405099589" sldId="432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5.418" v="2"/>
        <pc:sldMkLst>
          <pc:docMk/>
          <pc:sldMk cId="3352240051" sldId="433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6.293" v="3"/>
        <pc:sldMkLst>
          <pc:docMk/>
          <pc:sldMk cId="4049944783" sldId="434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7.199" v="4"/>
        <pc:sldMkLst>
          <pc:docMk/>
          <pc:sldMk cId="2423482636" sldId="435"/>
        </pc:sldMkLst>
      </pc:sldChg>
      <pc:sldChg chg="del">
        <pc:chgData name="Peter Howarth" userId="S::p.howarth@waltonledale.lancs.sch.uk::35a88165-e6c7-40a9-8c1b-5e17c9d0e70b" providerId="AD" clId="Web-{B4843692-8688-3C6D-3B55-9BBE1139A7C1}" dt="2019-12-08T19:32:47.965" v="5"/>
        <pc:sldMkLst>
          <pc:docMk/>
          <pc:sldMk cId="4137760643" sldId="436"/>
        </pc:sldMkLst>
      </pc:sldChg>
    </pc:docChg>
  </pc:docChgLst>
  <pc:docChgLst>
    <pc:chgData name="Peter Howarth" userId="S::p.howarth@waltonledale.lancs.sch.uk::35a88165-e6c7-40a9-8c1b-5e17c9d0e70b" providerId="AD" clId="Web-{F7141696-7D44-6AC3-4F6D-93909E171AC6}"/>
    <pc:docChg chg="addSld delSld modSld addMainMaster">
      <pc:chgData name="Peter Howarth" userId="S::p.howarth@waltonledale.lancs.sch.uk::35a88165-e6c7-40a9-8c1b-5e17c9d0e70b" providerId="AD" clId="Web-{F7141696-7D44-6AC3-4F6D-93909E171AC6}" dt="2019-11-17T13:30:30.414" v="189" actId="20577"/>
      <pc:docMkLst>
        <pc:docMk/>
      </pc:docMkLst>
      <pc:sldChg chg="delSp">
        <pc:chgData name="Peter Howarth" userId="S::p.howarth@waltonledale.lancs.sch.uk::35a88165-e6c7-40a9-8c1b-5e17c9d0e70b" providerId="AD" clId="Web-{F7141696-7D44-6AC3-4F6D-93909E171AC6}" dt="2019-11-17T13:23:30.143" v="0"/>
        <pc:sldMkLst>
          <pc:docMk/>
          <pc:sldMk cId="1965795689" sldId="417"/>
        </pc:sldMkLst>
        <pc:spChg chg="del">
          <ac:chgData name="Peter Howarth" userId="S::p.howarth@waltonledale.lancs.sch.uk::35a88165-e6c7-40a9-8c1b-5e17c9d0e70b" providerId="AD" clId="Web-{F7141696-7D44-6AC3-4F6D-93909E171AC6}" dt="2019-11-17T13:23:30.143" v="0"/>
          <ac:spMkLst>
            <pc:docMk/>
            <pc:sldMk cId="1965795689" sldId="417"/>
            <ac:spMk id="4" creationId="{00000000-0000-0000-0000-000000000000}"/>
          </ac:spMkLst>
        </pc:spChg>
      </pc:sldChg>
      <pc:sldChg chg="del">
        <pc:chgData name="Peter Howarth" userId="S::p.howarth@waltonledale.lancs.sch.uk::35a88165-e6c7-40a9-8c1b-5e17c9d0e70b" providerId="AD" clId="Web-{F7141696-7D44-6AC3-4F6D-93909E171AC6}" dt="2019-11-17T13:23:37.346" v="1"/>
        <pc:sldMkLst>
          <pc:docMk/>
          <pc:sldMk cId="1373802882" sldId="421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38.346" v="2"/>
        <pc:sldMkLst>
          <pc:docMk/>
          <pc:sldMk cId="1597137848" sldId="422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39.471" v="3"/>
        <pc:sldMkLst>
          <pc:docMk/>
          <pc:sldMk cId="1021435520" sldId="423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1.268" v="4"/>
        <pc:sldMkLst>
          <pc:docMk/>
          <pc:sldMk cId="3117380614" sldId="424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3.221" v="5"/>
        <pc:sldMkLst>
          <pc:docMk/>
          <pc:sldMk cId="831725538" sldId="425"/>
        </pc:sldMkLst>
      </pc:sldChg>
      <pc:sldChg chg="modSp">
        <pc:chgData name="Peter Howarth" userId="S::p.howarth@waltonledale.lancs.sch.uk::35a88165-e6c7-40a9-8c1b-5e17c9d0e70b" providerId="AD" clId="Web-{F7141696-7D44-6AC3-4F6D-93909E171AC6}" dt="2019-11-17T13:28:12.695" v="166" actId="14100"/>
        <pc:sldMkLst>
          <pc:docMk/>
          <pc:sldMk cId="3202201268" sldId="426"/>
        </pc:sldMkLst>
        <pc:spChg chg="mod">
          <ac:chgData name="Peter Howarth" userId="S::p.howarth@waltonledale.lancs.sch.uk::35a88165-e6c7-40a9-8c1b-5e17c9d0e70b" providerId="AD" clId="Web-{F7141696-7D44-6AC3-4F6D-93909E171AC6}" dt="2019-11-17T13:28:12.695" v="166" actId="14100"/>
          <ac:spMkLst>
            <pc:docMk/>
            <pc:sldMk cId="3202201268" sldId="426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F7141696-7D44-6AC3-4F6D-93909E171AC6}" dt="2019-11-17T13:26:43.538" v="130" actId="14100"/>
          <ac:picMkLst>
            <pc:docMk/>
            <pc:sldMk cId="3202201268" sldId="426"/>
            <ac:picMk id="6" creationId="{00000000-0000-0000-0000-000000000000}"/>
          </ac:picMkLst>
        </pc:picChg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2"/>
        <pc:sldMkLst>
          <pc:docMk/>
          <pc:sldMk cId="185939010" sldId="427"/>
        </pc:sldMkLst>
      </pc:sldChg>
      <pc:sldChg chg="del">
        <pc:chgData name="Peter Howarth" userId="S::p.howarth@waltonledale.lancs.sch.uk::35a88165-e6c7-40a9-8c1b-5e17c9d0e70b" providerId="AD" clId="Web-{F7141696-7D44-6AC3-4F6D-93909E171AC6}" dt="2019-11-17T13:23:49.440" v="6"/>
        <pc:sldMkLst>
          <pc:docMk/>
          <pc:sldMk cId="731486583" sldId="427"/>
        </pc:sldMkLst>
      </pc:sldChg>
      <pc:sldChg chg="add">
        <pc:chgData name="Peter Howarth" userId="S::p.howarth@waltonledale.lancs.sch.uk::35a88165-e6c7-40a9-8c1b-5e17c9d0e70b" providerId="AD" clId="Web-{F7141696-7D44-6AC3-4F6D-93909E171AC6}" dt="2019-11-17T13:30:06.477" v="173"/>
        <pc:sldMkLst>
          <pc:docMk/>
          <pc:sldMk cId="1723121061" sldId="427"/>
        </pc:sldMkLst>
      </pc:sldChg>
      <pc:sldChg chg="add">
        <pc:chgData name="Peter Howarth" userId="S::p.howarth@waltonledale.lancs.sch.uk::35a88165-e6c7-40a9-8c1b-5e17c9d0e70b" providerId="AD" clId="Web-{F7141696-7D44-6AC3-4F6D-93909E171AC6}" dt="2019-11-17T13:30:06.508" v="174"/>
        <pc:sldMkLst>
          <pc:docMk/>
          <pc:sldMk cId="2341135813" sldId="428"/>
        </pc:sldMkLst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1"/>
        <pc:sldMkLst>
          <pc:docMk/>
          <pc:sldMk cId="3026365702" sldId="428"/>
        </pc:sldMkLst>
      </pc:sldChg>
      <pc:sldChg chg="modSp add">
        <pc:chgData name="Peter Howarth" userId="S::p.howarth@waltonledale.lancs.sch.uk::35a88165-e6c7-40a9-8c1b-5e17c9d0e70b" providerId="AD" clId="Web-{F7141696-7D44-6AC3-4F6D-93909E171AC6}" dt="2019-11-17T13:30:30.414" v="188" actId="20577"/>
        <pc:sldMkLst>
          <pc:docMk/>
          <pc:sldMk cId="397308116" sldId="429"/>
        </pc:sldMkLst>
        <pc:spChg chg="mod">
          <ac:chgData name="Peter Howarth" userId="S::p.howarth@waltonledale.lancs.sch.uk::35a88165-e6c7-40a9-8c1b-5e17c9d0e70b" providerId="AD" clId="Web-{F7141696-7D44-6AC3-4F6D-93909E171AC6}" dt="2019-11-17T13:30:30.414" v="188" actId="20577"/>
          <ac:spMkLst>
            <pc:docMk/>
            <pc:sldMk cId="397308116" sldId="429"/>
            <ac:spMk id="2" creationId="{00000000-0000-0000-0000-000000000000}"/>
          </ac:spMkLst>
        </pc:spChg>
      </pc:sldChg>
      <pc:sldChg chg="add del">
        <pc:chgData name="Peter Howarth" userId="S::p.howarth@waltonledale.lancs.sch.uk::35a88165-e6c7-40a9-8c1b-5e17c9d0e70b" providerId="AD" clId="Web-{F7141696-7D44-6AC3-4F6D-93909E171AC6}" dt="2019-11-17T13:30:06.414" v="170"/>
        <pc:sldMkLst>
          <pc:docMk/>
          <pc:sldMk cId="635452971" sldId="429"/>
        </pc:sldMkLst>
      </pc:sldChg>
      <pc:sldMasterChg chg="add addSldLayout">
        <pc:chgData name="Peter Howarth" userId="S::p.howarth@waltonledale.lancs.sch.uk::35a88165-e6c7-40a9-8c1b-5e17c9d0e70b" providerId="AD" clId="Web-{F7141696-7D44-6AC3-4F6D-93909E171AC6}" dt="2019-11-17T13:30:06.477" v="173"/>
        <pc:sldMasterMkLst>
          <pc:docMk/>
          <pc:sldMasterMk cId="1571329110" sldId="2147483660"/>
        </pc:sldMasterMkLst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79330372" sldId="2147483929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">
          <pc:chgData name="Peter Howarth" userId="S::p.howarth@waltonledale.lancs.sch.uk::35a88165-e6c7-40a9-8c1b-5e17c9d0e70b" providerId="AD" clId="Web-{F7141696-7D44-6AC3-4F6D-93909E171AC6}" dt="2019-11-17T13:30:06.477" v="173"/>
          <pc:sldLayoutMkLst>
            <pc:docMk/>
            <pc:sldMasterMk cId="1571329110" sldId="2147483660"/>
            <pc:sldLayoutMk cId="3124742714" sldId="214748393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C5A8CE80-ACB7-298E-0623-800B494576E9}"/>
    <pc:docChg chg="addSld delSld">
      <pc:chgData name="Peter Howarth" userId="S::p.howarth@waltonledale.lancs.sch.uk::35a88165-e6c7-40a9-8c1b-5e17c9d0e70b" providerId="AD" clId="Web-{C5A8CE80-ACB7-298E-0623-800B494576E9}" dt="2020-01-04T21:01:11.593" v="17"/>
      <pc:docMkLst>
        <pc:docMk/>
      </pc:docMkLst>
      <pc:sldChg chg="add">
        <pc:chgData name="Peter Howarth" userId="S::p.howarth@waltonledale.lancs.sch.uk::35a88165-e6c7-40a9-8c1b-5e17c9d0e70b" providerId="AD" clId="Web-{C5A8CE80-ACB7-298E-0623-800B494576E9}" dt="2020-01-04T21:01:11.062" v="12"/>
        <pc:sldMkLst>
          <pc:docMk/>
          <pc:sldMk cId="988537279" sldId="42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3.390" v="11"/>
        <pc:sldMkLst>
          <pc:docMk/>
          <pc:sldMk cId="3156513074" sldId="42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2.453" v="10"/>
        <pc:sldMkLst>
          <pc:docMk/>
          <pc:sldMk cId="3288752544" sldId="429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109" v="13"/>
        <pc:sldMkLst>
          <pc:docMk/>
          <pc:sldMk cId="4287198954" sldId="429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281" v="14"/>
        <pc:sldMkLst>
          <pc:docMk/>
          <pc:sldMk cId="532167283" sldId="430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51.421" v="9"/>
        <pc:sldMkLst>
          <pc:docMk/>
          <pc:sldMk cId="1582347018" sldId="430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406" v="15"/>
        <pc:sldMkLst>
          <pc:docMk/>
          <pc:sldMk cId="1709699961" sldId="431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9.640" v="8"/>
        <pc:sldMkLst>
          <pc:docMk/>
          <pc:sldMk cId="2161094343" sldId="431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8.953" v="7"/>
        <pc:sldMkLst>
          <pc:docMk/>
          <pc:sldMk cId="335346648" sldId="432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531" v="16"/>
        <pc:sldMkLst>
          <pc:docMk/>
          <pc:sldMk cId="3657941655" sldId="432"/>
        </pc:sldMkLst>
      </pc:sldChg>
      <pc:sldChg chg="add">
        <pc:chgData name="Peter Howarth" userId="S::p.howarth@waltonledale.lancs.sch.uk::35a88165-e6c7-40a9-8c1b-5e17c9d0e70b" providerId="AD" clId="Web-{C5A8CE80-ACB7-298E-0623-800B494576E9}" dt="2020-01-04T21:01:11.593" v="17"/>
        <pc:sldMkLst>
          <pc:docMk/>
          <pc:sldMk cId="2887140667" sldId="433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48.234" v="6"/>
        <pc:sldMkLst>
          <pc:docMk/>
          <pc:sldMk cId="3906989364" sldId="433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8.515" v="5"/>
        <pc:sldMkLst>
          <pc:docMk/>
          <pc:sldMk cId="1314388539" sldId="434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7.156" v="4"/>
        <pc:sldMkLst>
          <pc:docMk/>
          <pc:sldMk cId="1991278983" sldId="435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5.905" v="3"/>
        <pc:sldMkLst>
          <pc:docMk/>
          <pc:sldMk cId="2986686808" sldId="436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4.678" v="2"/>
        <pc:sldMkLst>
          <pc:docMk/>
          <pc:sldMk cId="3065490132" sldId="437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3.412" v="1"/>
        <pc:sldMkLst>
          <pc:docMk/>
          <pc:sldMk cId="2571148202" sldId="438"/>
        </pc:sldMkLst>
      </pc:sldChg>
      <pc:sldChg chg="del">
        <pc:chgData name="Peter Howarth" userId="S::p.howarth@waltonledale.lancs.sch.uk::35a88165-e6c7-40a9-8c1b-5e17c9d0e70b" providerId="AD" clId="Web-{C5A8CE80-ACB7-298E-0623-800B494576E9}" dt="2020-01-04T21:00:32.678" v="0"/>
        <pc:sldMkLst>
          <pc:docMk/>
          <pc:sldMk cId="394595682" sldId="439"/>
        </pc:sldMkLst>
      </pc:sldChg>
    </pc:docChg>
  </pc:docChgLst>
  <pc:docChgLst>
    <pc:chgData name="Peter Howarth" userId="S::p.howarth@waltonledale.lancs.sch.uk::35a88165-e6c7-40a9-8c1b-5e17c9d0e70b" providerId="AD" clId="Web-{CC78807A-4102-C6ED-5972-D0D1FE364A52}"/>
    <pc:docChg chg="addSld delSld modSld sldOrd">
      <pc:chgData name="Peter Howarth" userId="S::p.howarth@waltonledale.lancs.sch.uk::35a88165-e6c7-40a9-8c1b-5e17c9d0e70b" providerId="AD" clId="Web-{CC78807A-4102-C6ED-5972-D0D1FE364A52}" dt="2020-02-23T19:56:57.907" v="15"/>
      <pc:docMkLst>
        <pc:docMk/>
      </pc:docMkLst>
      <pc:sldChg chg="del">
        <pc:chgData name="Peter Howarth" userId="S::p.howarth@waltonledale.lancs.sch.uk::35a88165-e6c7-40a9-8c1b-5e17c9d0e70b" providerId="AD" clId="Web-{CC78807A-4102-C6ED-5972-D0D1FE364A52}" dt="2020-02-23T19:56:57.907" v="15"/>
        <pc:sldMkLst>
          <pc:docMk/>
          <pc:sldMk cId="2358014803" sldId="455"/>
        </pc:sldMkLst>
      </pc:sldChg>
      <pc:sldChg chg="addSp delSp modSp new mod ord setBg">
        <pc:chgData name="Peter Howarth" userId="S::p.howarth@waltonledale.lancs.sch.uk::35a88165-e6c7-40a9-8c1b-5e17c9d0e70b" providerId="AD" clId="Web-{CC78807A-4102-C6ED-5972-D0D1FE364A52}" dt="2020-02-23T19:49:22.378" v="14"/>
        <pc:sldMkLst>
          <pc:docMk/>
          <pc:sldMk cId="3377636224" sldId="465"/>
        </pc:sldMkLst>
        <pc:spChg chg="add del">
          <ac:chgData name="Peter Howarth" userId="S::p.howarth@waltonledale.lancs.sch.uk::35a88165-e6c7-40a9-8c1b-5e17c9d0e70b" providerId="AD" clId="Web-{CC78807A-4102-C6ED-5972-D0D1FE364A52}" dt="2020-02-23T19:48:17.394" v="5"/>
          <ac:spMkLst>
            <pc:docMk/>
            <pc:sldMk cId="3377636224" sldId="465"/>
            <ac:spMk id="4" creationId="{57845966-6EFC-468A-9CC7-BAB4B95854E7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17.394" v="5"/>
          <ac:spMkLst>
            <pc:docMk/>
            <pc:sldMk cId="3377636224" sldId="465"/>
            <ac:spMk id="6" creationId="{ADAD1991-FFD1-4E94-ABAB-7560D33008E4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7" creationId="{F3060C83-F051-4F0E-ABAD-AA0DFC48B218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9" creationId="{83C98ABE-055B-441F-B07E-44F97F083C39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1" creationId="{29FDB030-9B49-4CED-8CCD-4D99382388AC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3" creationId="{3783CA14-24A1-485C-8B30-D6A5D87987AD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5" creationId="{9A97C86A-04D6-40F7-AE84-31AB43E6A846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7" creationId="{FF9F2414-84E8-453E-B1F3-389FDE8192D9}"/>
          </ac:spMkLst>
        </pc:spChg>
        <pc:spChg chg="add del">
          <ac:chgData name="Peter Howarth" userId="S::p.howarth@waltonledale.lancs.sch.uk::35a88165-e6c7-40a9-8c1b-5e17c9d0e70b" providerId="AD" clId="Web-{CC78807A-4102-C6ED-5972-D0D1FE364A52}" dt="2020-02-23T19:48:07.425" v="3"/>
          <ac:spMkLst>
            <pc:docMk/>
            <pc:sldMk cId="3377636224" sldId="465"/>
            <ac:spMk id="19" creationId="{3ECA69A1-7536-43AC-85EF-C7106179F5ED}"/>
          </ac:spMkLst>
        </pc:spChg>
        <pc:picChg chg="add mod">
          <ac:chgData name="Peter Howarth" userId="S::p.howarth@waltonledale.lancs.sch.uk::35a88165-e6c7-40a9-8c1b-5e17c9d0e70b" providerId="AD" clId="Web-{CC78807A-4102-C6ED-5972-D0D1FE364A52}" dt="2020-02-23T19:49:15.628" v="13" actId="14100"/>
          <ac:picMkLst>
            <pc:docMk/>
            <pc:sldMk cId="3377636224" sldId="465"/>
            <ac:picMk id="2" creationId="{670F196F-BB44-4638-96F4-6B9BAC342D38}"/>
          </ac:picMkLst>
        </pc:picChg>
        <pc:picChg chg="add del">
          <ac:chgData name="Peter Howarth" userId="S::p.howarth@waltonledale.lancs.sch.uk::35a88165-e6c7-40a9-8c1b-5e17c9d0e70b" providerId="AD" clId="Web-{CC78807A-4102-C6ED-5972-D0D1FE364A52}" dt="2020-02-23T19:48:17.394" v="5"/>
          <ac:picMkLst>
            <pc:docMk/>
            <pc:sldMk cId="3377636224" sldId="465"/>
            <ac:picMk id="5" creationId="{75554383-98AF-4A47-BB65-705FAAA4BE6A}"/>
          </ac:picMkLst>
        </pc:picChg>
      </pc:sldChg>
    </pc:docChg>
  </pc:docChgLst>
  <pc:docChgLst>
    <pc:chgData name="Peter Howarth" userId="S::p.howarth@waltonledale.lancs.sch.uk::35a88165-e6c7-40a9-8c1b-5e17c9d0e70b" providerId="AD" clId="Web-{11055631-21B8-FDFD-D441-A592A2AAE272}"/>
    <pc:docChg chg="addSld delSld modSld">
      <pc:chgData name="Peter Howarth" userId="S::p.howarth@waltonledale.lancs.sch.uk::35a88165-e6c7-40a9-8c1b-5e17c9d0e70b" providerId="AD" clId="Web-{11055631-21B8-FDFD-D441-A592A2AAE272}" dt="2019-12-01T12:56:18.095" v="32"/>
      <pc:docMkLst>
        <pc:docMk/>
      </pc:docMkLst>
      <pc:sldChg chg="del">
        <pc:chgData name="Peter Howarth" userId="S::p.howarth@waltonledale.lancs.sch.uk::35a88165-e6c7-40a9-8c1b-5e17c9d0e70b" providerId="AD" clId="Web-{11055631-21B8-FDFD-D441-A592A2AAE272}" dt="2019-12-01T12:53:47.238" v="3"/>
        <pc:sldMkLst>
          <pc:docMk/>
          <pc:sldMk cId="3631591610" sldId="420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3:49.675" v="4"/>
        <pc:sldMkLst>
          <pc:docMk/>
          <pc:sldMk cId="2043015211" sldId="421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3:50.753" v="5"/>
        <pc:sldMkLst>
          <pc:docMk/>
          <pc:sldMk cId="2229641823" sldId="422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3.595" v="28"/>
        <pc:sldMkLst>
          <pc:docMk/>
          <pc:sldMk cId="3185235395" sldId="423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4.157" v="29"/>
        <pc:sldMkLst>
          <pc:docMk/>
          <pc:sldMk cId="279111391" sldId="424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5.142" v="30"/>
        <pc:sldMkLst>
          <pc:docMk/>
          <pc:sldMk cId="492652440" sldId="425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6.642" v="31"/>
        <pc:sldMkLst>
          <pc:docMk/>
          <pc:sldMk cId="1571135550" sldId="426"/>
        </pc:sldMkLst>
      </pc:sldChg>
      <pc:sldChg chg="del">
        <pc:chgData name="Peter Howarth" userId="S::p.howarth@waltonledale.lancs.sch.uk::35a88165-e6c7-40a9-8c1b-5e17c9d0e70b" providerId="AD" clId="Web-{11055631-21B8-FDFD-D441-A592A2AAE272}" dt="2019-12-01T12:56:18.095" v="32"/>
        <pc:sldMkLst>
          <pc:docMk/>
          <pc:sldMk cId="1308459208" sldId="427"/>
        </pc:sldMkLst>
      </pc:sldChg>
      <pc:sldChg chg="add">
        <pc:chgData name="Peter Howarth" userId="S::p.howarth@waltonledale.lancs.sch.uk::35a88165-e6c7-40a9-8c1b-5e17c9d0e70b" providerId="AD" clId="Web-{11055631-21B8-FDFD-D441-A592A2AAE272}" dt="2019-12-01T12:52:48.437" v="0"/>
        <pc:sldMkLst>
          <pc:docMk/>
          <pc:sldMk cId="3891650471" sldId="428"/>
        </pc:sldMkLst>
      </pc:sldChg>
      <pc:sldChg chg="add">
        <pc:chgData name="Peter Howarth" userId="S::p.howarth@waltonledale.lancs.sch.uk::35a88165-e6c7-40a9-8c1b-5e17c9d0e70b" providerId="AD" clId="Web-{11055631-21B8-FDFD-D441-A592A2AAE272}" dt="2019-12-01T12:52:48.483" v="1"/>
        <pc:sldMkLst>
          <pc:docMk/>
          <pc:sldMk cId="4161202609" sldId="429"/>
        </pc:sldMkLst>
      </pc:sldChg>
      <pc:sldChg chg="modSp add">
        <pc:chgData name="Peter Howarth" userId="S::p.howarth@waltonledale.lancs.sch.uk::35a88165-e6c7-40a9-8c1b-5e17c9d0e70b" providerId="AD" clId="Web-{11055631-21B8-FDFD-D441-A592A2AAE272}" dt="2019-12-01T12:54:23.690" v="27" actId="14100"/>
        <pc:sldMkLst>
          <pc:docMk/>
          <pc:sldMk cId="1144710764" sldId="430"/>
        </pc:sldMkLst>
        <pc:spChg chg="mod">
          <ac:chgData name="Peter Howarth" userId="S::p.howarth@waltonledale.lancs.sch.uk::35a88165-e6c7-40a9-8c1b-5e17c9d0e70b" providerId="AD" clId="Web-{11055631-21B8-FDFD-D441-A592A2AAE272}" dt="2019-12-01T12:54:23.690" v="27" actId="14100"/>
          <ac:spMkLst>
            <pc:docMk/>
            <pc:sldMk cId="1144710764" sldId="430"/>
            <ac:spMk id="2" creationId="{00000000-0000-0000-0000-000000000000}"/>
          </ac:spMkLst>
        </pc:spChg>
      </pc:sldChg>
    </pc:docChg>
  </pc:docChgLst>
  <pc:docChgLst>
    <pc:chgData name="Peter Howarth" userId="S::p.howarth@waltonledale.lancs.sch.uk::35a88165-e6c7-40a9-8c1b-5e17c9d0e70b" providerId="AD" clId="Web-{7E82299C-567A-8663-FEDA-584D85D964C8}"/>
    <pc:docChg chg="delSld">
      <pc:chgData name="Peter Howarth" userId="S::p.howarth@waltonledale.lancs.sch.uk::35a88165-e6c7-40a9-8c1b-5e17c9d0e70b" providerId="AD" clId="Web-{7E82299C-567A-8663-FEDA-584D85D964C8}" dt="2019-11-11T08:02:27.235" v="2"/>
      <pc:docMkLst>
        <pc:docMk/>
      </pc:docMkLst>
      <pc:sldChg chg="del">
        <pc:chgData name="Peter Howarth" userId="S::p.howarth@waltonledale.lancs.sch.uk::35a88165-e6c7-40a9-8c1b-5e17c9d0e70b" providerId="AD" clId="Web-{7E82299C-567A-8663-FEDA-584D85D964C8}" dt="2019-11-11T08:02:27.235" v="2"/>
        <pc:sldMkLst>
          <pc:docMk/>
          <pc:sldMk cId="3320557525" sldId="418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6.532" v="1"/>
        <pc:sldMkLst>
          <pc:docMk/>
          <pc:sldMk cId="2863210612" sldId="419"/>
        </pc:sldMkLst>
      </pc:sldChg>
      <pc:sldChg chg="del">
        <pc:chgData name="Peter Howarth" userId="S::p.howarth@waltonledale.lancs.sch.uk::35a88165-e6c7-40a9-8c1b-5e17c9d0e70b" providerId="AD" clId="Web-{7E82299C-567A-8663-FEDA-584D85D964C8}" dt="2019-11-11T08:02:25.688" v="0"/>
        <pc:sldMkLst>
          <pc:docMk/>
          <pc:sldMk cId="3005584509" sldId="420"/>
        </pc:sldMkLst>
      </pc:sldChg>
    </pc:docChg>
  </pc:docChgLst>
  <pc:docChgLst>
    <pc:chgData name="Peter Howarth" userId="S::p.howarth@waltonledale.lancs.sch.uk::35a88165-e6c7-40a9-8c1b-5e17c9d0e70b" providerId="AD" clId="Web-{B3878C3A-EAFA-6BFB-7578-CBC889CFC9E7}"/>
    <pc:docChg chg="addSld delSld modSld sldOrd addMainMaster">
      <pc:chgData name="Peter Howarth" userId="S::p.howarth@waltonledale.lancs.sch.uk::35a88165-e6c7-40a9-8c1b-5e17c9d0e70b" providerId="AD" clId="Web-{B3878C3A-EAFA-6BFB-7578-CBC889CFC9E7}" dt="2019-12-09T07:56:35.040" v="34"/>
      <pc:docMkLst>
        <pc:docMk/>
      </pc:docMkLst>
      <pc:sldChg chg="add ord">
        <pc:chgData name="Peter Howarth" userId="S::p.howarth@waltonledale.lancs.sch.uk::35a88165-e6c7-40a9-8c1b-5e17c9d0e70b" providerId="AD" clId="Web-{B3878C3A-EAFA-6BFB-7578-CBC889CFC9E7}" dt="2019-12-09T07:56:35.024" v="32"/>
        <pc:sldMkLst>
          <pc:docMk/>
          <pc:sldMk cId="1038583720" sldId="428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90" v="5"/>
        <pc:sldMkLst>
          <pc:docMk/>
          <pc:sldMk cId="1873600058" sldId="428"/>
        </pc:sldMkLst>
      </pc:sldChg>
      <pc:sldChg chg="add ord">
        <pc:chgData name="Peter Howarth" userId="S::p.howarth@waltonledale.lancs.sch.uk::35a88165-e6c7-40a9-8c1b-5e17c9d0e70b" providerId="AD" clId="Web-{B3878C3A-EAFA-6BFB-7578-CBC889CFC9E7}" dt="2019-12-09T07:56:35.040" v="33"/>
        <pc:sldMkLst>
          <pc:docMk/>
          <pc:sldMk cId="1014321305" sldId="429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90" v="4"/>
        <pc:sldMkLst>
          <pc:docMk/>
          <pc:sldMk cId="2004031489" sldId="429"/>
        </pc:sldMkLst>
      </pc:sldChg>
      <pc:sldChg chg="add del">
        <pc:chgData name="Peter Howarth" userId="S::p.howarth@waltonledale.lancs.sch.uk::35a88165-e6c7-40a9-8c1b-5e17c9d0e70b" providerId="AD" clId="Web-{B3878C3A-EAFA-6BFB-7578-CBC889CFC9E7}" dt="2019-12-09T07:55:37.775" v="3"/>
        <pc:sldMkLst>
          <pc:docMk/>
          <pc:sldMk cId="2752497944" sldId="430"/>
        </pc:sldMkLst>
      </pc:sldChg>
      <pc:sldChg chg="modSp add ord">
        <pc:chgData name="Peter Howarth" userId="S::p.howarth@waltonledale.lancs.sch.uk::35a88165-e6c7-40a9-8c1b-5e17c9d0e70b" providerId="AD" clId="Web-{B3878C3A-EAFA-6BFB-7578-CBC889CFC9E7}" dt="2019-12-09T07:56:35.040" v="34"/>
        <pc:sldMkLst>
          <pc:docMk/>
          <pc:sldMk cId="3061654148" sldId="430"/>
        </pc:sldMkLst>
        <pc:spChg chg="mod">
          <ac:chgData name="Peter Howarth" userId="S::p.howarth@waltonledale.lancs.sch.uk::35a88165-e6c7-40a9-8c1b-5e17c9d0e70b" providerId="AD" clId="Web-{B3878C3A-EAFA-6BFB-7578-CBC889CFC9E7}" dt="2019-12-09T07:56:02.884" v="31" actId="14100"/>
          <ac:spMkLst>
            <pc:docMk/>
            <pc:sldMk cId="3061654148" sldId="430"/>
            <ac:spMk id="2" creationId="{00000000-0000-0000-0000-000000000000}"/>
          </ac:spMkLst>
        </pc:spChg>
      </pc:sldChg>
      <pc:sldMasterChg chg="add addSldLayout">
        <pc:chgData name="Peter Howarth" userId="S::p.howarth@waltonledale.lancs.sch.uk::35a88165-e6c7-40a9-8c1b-5e17c9d0e70b" providerId="AD" clId="Web-{B3878C3A-EAFA-6BFB-7578-CBC889CFC9E7}" dt="2019-12-09T07:55:37.869" v="6"/>
        <pc:sldMasterMkLst>
          <pc:docMk/>
          <pc:sldMasterMk cId="1571329110" sldId="2147483660"/>
        </pc:sldMasterMkLst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4027669192" sldId="2147483923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307131077" sldId="2147483924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845928672" sldId="2147483925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483217075" sldId="2147483926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265632327" sldId="2147483927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773548722" sldId="2147483928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79330372" sldId="2147483929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1257976312" sldId="2147483930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2884342973" sldId="2147483931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797752240" sldId="2147483932"/>
          </pc:sldLayoutMkLst>
        </pc:sldLayoutChg>
        <pc:sldLayoutChg chg="add">
          <pc:chgData name="Peter Howarth" userId="S::p.howarth@waltonledale.lancs.sch.uk::35a88165-e6c7-40a9-8c1b-5e17c9d0e70b" providerId="AD" clId="Web-{B3878C3A-EAFA-6BFB-7578-CBC889CFC9E7}" dt="2019-12-09T07:55:37.869" v="6"/>
          <pc:sldLayoutMkLst>
            <pc:docMk/>
            <pc:sldMasterMk cId="1571329110" sldId="2147483660"/>
            <pc:sldLayoutMk cId="3124742714" sldId="2147483933"/>
          </pc:sldLayoutMkLst>
        </pc:sldLayoutChg>
      </pc:sldMasterChg>
    </pc:docChg>
  </pc:docChgLst>
  <pc:docChgLst>
    <pc:chgData name="Peter Howarth" userId="S::p.howarth@waltonledale.lancs.sch.uk::35a88165-e6c7-40a9-8c1b-5e17c9d0e70b" providerId="AD" clId="Web-{4AA52DC7-D556-E04D-15E9-E31437C66EF6}"/>
    <pc:docChg chg="delSld sldOrd">
      <pc:chgData name="Peter Howarth" userId="S::p.howarth@waltonledale.lancs.sch.uk::35a88165-e6c7-40a9-8c1b-5e17c9d0e70b" providerId="AD" clId="Web-{4AA52DC7-D556-E04D-15E9-E31437C66EF6}" dt="2019-09-03T21:26:48.314" v="8"/>
      <pc:docMkLst>
        <pc:docMk/>
      </pc:docMkLst>
      <pc:sldChg chg="del">
        <pc:chgData name="Peter Howarth" userId="S::p.howarth@waltonledale.lancs.sch.uk::35a88165-e6c7-40a9-8c1b-5e17c9d0e70b" providerId="AD" clId="Web-{4AA52DC7-D556-E04D-15E9-E31437C66EF6}" dt="2019-09-03T21:26:19.486" v="0"/>
        <pc:sldMkLst>
          <pc:docMk/>
          <pc:sldMk cId="995894778" sldId="364"/>
        </pc:sldMkLst>
      </pc:sldChg>
      <pc:sldChg chg="ord">
        <pc:chgData name="Peter Howarth" userId="S::p.howarth@waltonledale.lancs.sch.uk::35a88165-e6c7-40a9-8c1b-5e17c9d0e70b" providerId="AD" clId="Web-{4AA52DC7-D556-E04D-15E9-E31437C66EF6}" dt="2019-09-03T21:26:39.002" v="6"/>
        <pc:sldMkLst>
          <pc:docMk/>
          <pc:sldMk cId="2227420281" sldId="367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9.705" v="2"/>
        <pc:sldMkLst>
          <pc:docMk/>
          <pc:sldMk cId="3494303670" sldId="368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8.314" v="8"/>
        <pc:sldMkLst>
          <pc:docMk/>
          <pc:sldMk cId="788138286" sldId="374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2.143" v="1"/>
        <pc:sldMkLst>
          <pc:docMk/>
          <pc:sldMk cId="1409961142" sldId="380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0.611" v="3"/>
        <pc:sldMkLst>
          <pc:docMk/>
          <pc:sldMk cId="3900089997" sldId="381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1.721" v="4"/>
        <pc:sldMkLst>
          <pc:docMk/>
          <pc:sldMk cId="3969157818" sldId="383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2.627" v="5"/>
        <pc:sldMkLst>
          <pc:docMk/>
          <pc:sldMk cId="2300409599" sldId="385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6.158" v="7"/>
        <pc:sldMkLst>
          <pc:docMk/>
          <pc:sldMk cId="399534009" sldId="386"/>
        </pc:sldMkLst>
      </pc:sldChg>
    </pc:docChg>
  </pc:docChgLst>
  <pc:docChgLst>
    <pc:chgData name="Peter Howarth" userId="S::p.howarth@waltonledale.lancs.sch.uk::35a88165-e6c7-40a9-8c1b-5e17c9d0e70b" providerId="AD" clId="Web-{C3EB0462-4B8C-4B9C-66E1-06DB44F720F1}"/>
    <pc:docChg chg="addSld delSld">
      <pc:chgData name="Peter Howarth" userId="S::p.howarth@waltonledale.lancs.sch.uk::35a88165-e6c7-40a9-8c1b-5e17c9d0e70b" providerId="AD" clId="Web-{C3EB0462-4B8C-4B9C-66E1-06DB44F720F1}" dt="2020-01-04T20:59:15.340" v="21"/>
      <pc:docMkLst>
        <pc:docMk/>
      </pc:docMkLst>
      <pc:sldChg chg="del">
        <pc:chgData name="Peter Howarth" userId="S::p.howarth@waltonledale.lancs.sch.uk::35a88165-e6c7-40a9-8c1b-5e17c9d0e70b" providerId="AD" clId="Web-{C3EB0462-4B8C-4B9C-66E1-06DB44F720F1}" dt="2020-01-04T20:53:30.388" v="2"/>
        <pc:sldMkLst>
          <pc:docMk/>
          <pc:sldMk cId="616538557" sldId="420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794" v="8"/>
        <pc:sldMkLst>
          <pc:docMk/>
          <pc:sldMk cId="3980132444" sldId="420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04" v="3"/>
        <pc:sldMkLst>
          <pc:docMk/>
          <pc:sldMk cId="2221879350" sldId="421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888" v="9"/>
        <pc:sldMkLst>
          <pc:docMk/>
          <pc:sldMk cId="3609112725" sldId="421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19" v="4"/>
        <pc:sldMkLst>
          <pc:docMk/>
          <pc:sldMk cId="2355250777" sldId="422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0.951" v="10"/>
        <pc:sldMkLst>
          <pc:docMk/>
          <pc:sldMk cId="3382057562" sldId="422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19" v="5"/>
        <pc:sldMkLst>
          <pc:docMk/>
          <pc:sldMk cId="926278336" sldId="423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029" v="11"/>
        <pc:sldMkLst>
          <pc:docMk/>
          <pc:sldMk cId="3609689092" sldId="423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435" v="6"/>
        <pc:sldMkLst>
          <pc:docMk/>
          <pc:sldMk cId="1307130900" sldId="424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107" v="12"/>
        <pc:sldMkLst>
          <pc:docMk/>
          <pc:sldMk cId="3093684756" sldId="424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951" v="7"/>
        <pc:sldMkLst>
          <pc:docMk/>
          <pc:sldMk cId="1700680797" sldId="425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185" v="13"/>
        <pc:sldMkLst>
          <pc:docMk/>
          <pc:sldMk cId="2567018408" sldId="425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3:30.388" v="1"/>
        <pc:sldMkLst>
          <pc:docMk/>
          <pc:sldMk cId="1579390123" sldId="426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248" v="14"/>
        <pc:sldMkLst>
          <pc:docMk/>
          <pc:sldMk cId="2493052096" sldId="426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3:51.279" v="15"/>
        <pc:sldMkLst>
          <pc:docMk/>
          <pc:sldMk cId="1373374546" sldId="427"/>
        </pc:sldMkLst>
      </pc:sldChg>
      <pc:sldChg chg="del">
        <pc:chgData name="Peter Howarth" userId="S::p.howarth@waltonledale.lancs.sch.uk::35a88165-e6c7-40a9-8c1b-5e17c9d0e70b" providerId="AD" clId="Web-{C3EB0462-4B8C-4B9C-66E1-06DB44F720F1}" dt="2020-01-04T20:52:28.654" v="0"/>
        <pc:sldMkLst>
          <pc:docMk/>
          <pc:sldMk cId="3639369925" sldId="427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4.762" v="16"/>
        <pc:sldMkLst>
          <pc:docMk/>
          <pc:sldMk cId="3156513074" sldId="428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4.840" v="17"/>
        <pc:sldMkLst>
          <pc:docMk/>
          <pc:sldMk cId="3288752544" sldId="429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044" v="18"/>
        <pc:sldMkLst>
          <pc:docMk/>
          <pc:sldMk cId="1582347018" sldId="430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169" v="19"/>
        <pc:sldMkLst>
          <pc:docMk/>
          <pc:sldMk cId="2161094343" sldId="431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278" v="20"/>
        <pc:sldMkLst>
          <pc:docMk/>
          <pc:sldMk cId="335346648" sldId="432"/>
        </pc:sldMkLst>
      </pc:sldChg>
      <pc:sldChg chg="add">
        <pc:chgData name="Peter Howarth" userId="S::p.howarth@waltonledale.lancs.sch.uk::35a88165-e6c7-40a9-8c1b-5e17c9d0e70b" providerId="AD" clId="Web-{C3EB0462-4B8C-4B9C-66E1-06DB44F720F1}" dt="2020-01-04T20:59:15.340" v="21"/>
        <pc:sldMkLst>
          <pc:docMk/>
          <pc:sldMk cId="3906989364" sldId="433"/>
        </pc:sldMkLst>
      </pc:sldChg>
    </pc:docChg>
  </pc:docChgLst>
  <pc:docChgLst>
    <pc:chgData name="Peter Howarth" userId="S::p.howarth@waltonledale.lancs.sch.uk::35a88165-e6c7-40a9-8c1b-5e17c9d0e70b" providerId="AD" clId="Web-{43CEFFB0-62C9-5BAF-47CD-0EDB16C10282}"/>
    <pc:docChg chg="delSld modSld">
      <pc:chgData name="Peter Howarth" userId="S::p.howarth@waltonledale.lancs.sch.uk::35a88165-e6c7-40a9-8c1b-5e17c9d0e70b" providerId="AD" clId="Web-{43CEFFB0-62C9-5BAF-47CD-0EDB16C10282}" dt="2019-10-25T10:39:43.280" v="16"/>
      <pc:docMkLst>
        <pc:docMk/>
      </pc:docMkLst>
      <pc:sldChg chg="del">
        <pc:chgData name="Peter Howarth" userId="S::p.howarth@waltonledale.lancs.sch.uk::35a88165-e6c7-40a9-8c1b-5e17c9d0e70b" providerId="AD" clId="Web-{43CEFFB0-62C9-5BAF-47CD-0EDB16C10282}" dt="2019-10-25T10:39:43.280" v="16"/>
        <pc:sldMkLst>
          <pc:docMk/>
          <pc:sldMk cId="697129193" sldId="388"/>
        </pc:sldMkLst>
      </pc:sldChg>
      <pc:sldChg chg="modSp">
        <pc:chgData name="Peter Howarth" userId="S::p.howarth@waltonledale.lancs.sch.uk::35a88165-e6c7-40a9-8c1b-5e17c9d0e70b" providerId="AD" clId="Web-{43CEFFB0-62C9-5BAF-47CD-0EDB16C10282}" dt="2019-10-25T10:39:05.046" v="14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43CEFFB0-62C9-5BAF-47CD-0EDB16C10282}" dt="2019-10-25T10:37:48.467" v="0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43CEFFB0-62C9-5BAF-47CD-0EDB16C10282}" dt="2019-10-25T10:39:05.046" v="14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1884E8CF-3F9B-024D-B49F-8E1F088B5006}"/>
    <pc:docChg chg="addSld delSld">
      <pc:chgData name="Peter Howarth" userId="S::p.howarth@waltonledale.lancs.sch.uk::35a88165-e6c7-40a9-8c1b-5e17c9d0e70b" providerId="AD" clId="Web-{1884E8CF-3F9B-024D-B49F-8E1F088B5006}" dt="2019-11-10T18:26:50.603" v="12"/>
      <pc:docMkLst>
        <pc:docMk/>
      </pc:docMkLst>
      <pc:sldChg chg="add">
        <pc:chgData name="Peter Howarth" userId="S::p.howarth@waltonledale.lancs.sch.uk::35a88165-e6c7-40a9-8c1b-5e17c9d0e70b" providerId="AD" clId="Web-{1884E8CF-3F9B-024D-B49F-8E1F088B5006}" dt="2019-11-10T18:26:50.400" v="10"/>
        <pc:sldMkLst>
          <pc:docMk/>
          <pc:sldMk cId="3320557525" sldId="418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447" v="11"/>
        <pc:sldMkLst>
          <pc:docMk/>
          <pc:sldMk cId="2863210612" sldId="419"/>
        </pc:sldMkLst>
      </pc:sldChg>
      <pc:sldChg chg="add">
        <pc:chgData name="Peter Howarth" userId="S::p.howarth@waltonledale.lancs.sch.uk::35a88165-e6c7-40a9-8c1b-5e17c9d0e70b" providerId="AD" clId="Web-{1884E8CF-3F9B-024D-B49F-8E1F088B5006}" dt="2019-11-10T18:26:50.603" v="12"/>
        <pc:sldMkLst>
          <pc:docMk/>
          <pc:sldMk cId="3005584509" sldId="42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7.147" v="9"/>
        <pc:sldMkLst>
          <pc:docMk/>
          <pc:sldMk cId="2348190972" sldId="42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33.116" v="8"/>
        <pc:sldMkLst>
          <pc:docMk/>
          <pc:sldMk cId="3341227579" sldId="443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3.616" v="7"/>
        <pc:sldMkLst>
          <pc:docMk/>
          <pc:sldMk cId="1682662913" sldId="445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1.803" v="6"/>
        <pc:sldMkLst>
          <pc:docMk/>
          <pc:sldMk cId="885625588" sldId="446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522" v="2"/>
        <pc:sldMkLst>
          <pc:docMk/>
          <pc:sldMk cId="2993122451" sldId="447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6.225" v="1"/>
        <pc:sldMkLst>
          <pc:docMk/>
          <pc:sldMk cId="3879210705" sldId="448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4.522" v="0"/>
        <pc:sldMkLst>
          <pc:docMk/>
          <pc:sldMk cId="3086720067" sldId="449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10.085" v="5"/>
        <pc:sldMkLst>
          <pc:docMk/>
          <pc:sldMk cId="1606688360" sldId="450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9.225" v="4"/>
        <pc:sldMkLst>
          <pc:docMk/>
          <pc:sldMk cId="3015166552" sldId="451"/>
        </pc:sldMkLst>
      </pc:sldChg>
      <pc:sldChg chg="del">
        <pc:chgData name="Peter Howarth" userId="S::p.howarth@waltonledale.lancs.sch.uk::35a88165-e6c7-40a9-8c1b-5e17c9d0e70b" providerId="AD" clId="Web-{1884E8CF-3F9B-024D-B49F-8E1F088B5006}" dt="2019-11-10T18:24:08.007" v="3"/>
        <pc:sldMkLst>
          <pc:docMk/>
          <pc:sldMk cId="2324763903" sldId="452"/>
        </pc:sldMkLst>
      </pc:sldChg>
    </pc:docChg>
  </pc:docChgLst>
  <pc:docChgLst>
    <pc:chgData name="Peter Howarth" userId="S::p.howarth@waltonledale.lancs.sch.uk::35a88165-e6c7-40a9-8c1b-5e17c9d0e70b" providerId="AD" clId="Web-{421A8ECE-1730-08F9-3C82-7880DC70EDDF}"/>
    <pc:docChg chg="addSld delSld modSld sldOrd">
      <pc:chgData name="Peter Howarth" userId="S::p.howarth@waltonledale.lancs.sch.uk::35a88165-e6c7-40a9-8c1b-5e17c9d0e70b" providerId="AD" clId="Web-{421A8ECE-1730-08F9-3C82-7880DC70EDDF}" dt="2020-01-04T21:04:07.140" v="45" actId="20577"/>
      <pc:docMkLst>
        <pc:docMk/>
      </pc:docMkLst>
      <pc:sldChg chg="ord">
        <pc:chgData name="Peter Howarth" userId="S::p.howarth@waltonledale.lancs.sch.uk::35a88165-e6c7-40a9-8c1b-5e17c9d0e70b" providerId="AD" clId="Web-{421A8ECE-1730-08F9-3C82-7880DC70EDDF}" dt="2020-01-04T21:02:56.889" v="12"/>
        <pc:sldMkLst>
          <pc:docMk/>
          <pc:sldMk cId="1630395447" sldId="419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12.092" v="5"/>
        <pc:sldMkLst>
          <pc:docMk/>
          <pc:sldMk cId="988537279" sldId="428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123" v="6"/>
        <pc:sldMkLst>
          <pc:docMk/>
          <pc:sldMk cId="2380966729" sldId="428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170" v="7"/>
        <pc:sldMkLst>
          <pc:docMk/>
          <pc:sldMk cId="840665969" sldId="429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10.560" v="4"/>
        <pc:sldMkLst>
          <pc:docMk/>
          <pc:sldMk cId="4287198954" sldId="429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326" v="8"/>
        <pc:sldMkLst>
          <pc:docMk/>
          <pc:sldMk cId="335656798" sldId="430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9.951" v="3"/>
        <pc:sldMkLst>
          <pc:docMk/>
          <pc:sldMk cId="532167283" sldId="430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9.076" v="2"/>
        <pc:sldMkLst>
          <pc:docMk/>
          <pc:sldMk cId="1709699961" sldId="431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404" v="9"/>
        <pc:sldMkLst>
          <pc:docMk/>
          <pc:sldMk cId="2736943954" sldId="431"/>
        </pc:sldMkLst>
      </pc:sldChg>
      <pc:sldChg chg="add">
        <pc:chgData name="Peter Howarth" userId="S::p.howarth@waltonledale.lancs.sch.uk::35a88165-e6c7-40a9-8c1b-5e17c9d0e70b" providerId="AD" clId="Web-{421A8ECE-1730-08F9-3C82-7880DC70EDDF}" dt="2020-01-04T21:02:28.482" v="10"/>
        <pc:sldMkLst>
          <pc:docMk/>
          <pc:sldMk cId="1136903961" sldId="432"/>
        </pc:sldMkLst>
      </pc:sldChg>
      <pc:sldChg chg="del">
        <pc:chgData name="Peter Howarth" userId="S::p.howarth@waltonledale.lancs.sch.uk::35a88165-e6c7-40a9-8c1b-5e17c9d0e70b" providerId="AD" clId="Web-{421A8ECE-1730-08F9-3C82-7880DC70EDDF}" dt="2020-01-04T21:02:07.373" v="1"/>
        <pc:sldMkLst>
          <pc:docMk/>
          <pc:sldMk cId="3657941655" sldId="432"/>
        </pc:sldMkLst>
      </pc:sldChg>
      <pc:sldChg chg="delSp modSp add">
        <pc:chgData name="Peter Howarth" userId="S::p.howarth@waltonledale.lancs.sch.uk::35a88165-e6c7-40a9-8c1b-5e17c9d0e70b" providerId="AD" clId="Web-{421A8ECE-1730-08F9-3C82-7880DC70EDDF}" dt="2020-01-04T21:04:07.140" v="44" actId="20577"/>
        <pc:sldMkLst>
          <pc:docMk/>
          <pc:sldMk cId="1518922846" sldId="433"/>
        </pc:sldMkLst>
        <pc:spChg chg="mod">
          <ac:chgData name="Peter Howarth" userId="S::p.howarth@waltonledale.lancs.sch.uk::35a88165-e6c7-40a9-8c1b-5e17c9d0e70b" providerId="AD" clId="Web-{421A8ECE-1730-08F9-3C82-7880DC70EDDF}" dt="2020-01-04T21:04:07.140" v="44" actId="20577"/>
          <ac:spMkLst>
            <pc:docMk/>
            <pc:sldMk cId="1518922846" sldId="433"/>
            <ac:spMk id="2" creationId="{00000000-0000-0000-0000-000000000000}"/>
          </ac:spMkLst>
        </pc:spChg>
        <pc:spChg chg="del">
          <ac:chgData name="Peter Howarth" userId="S::p.howarth@waltonledale.lancs.sch.uk::35a88165-e6c7-40a9-8c1b-5e17c9d0e70b" providerId="AD" clId="Web-{421A8ECE-1730-08F9-3C82-7880DC70EDDF}" dt="2020-01-04T21:03:38.640" v="38"/>
          <ac:spMkLst>
            <pc:docMk/>
            <pc:sldMk cId="1518922846" sldId="433"/>
            <ac:spMk id="3" creationId="{00000000-0000-0000-0000-000000000000}"/>
          </ac:spMkLst>
        </pc:spChg>
      </pc:sldChg>
      <pc:sldChg chg="del">
        <pc:chgData name="Peter Howarth" userId="S::p.howarth@waltonledale.lancs.sch.uk::35a88165-e6c7-40a9-8c1b-5e17c9d0e70b" providerId="AD" clId="Web-{421A8ECE-1730-08F9-3C82-7880DC70EDDF}" dt="2020-01-04T21:02:06.420" v="0"/>
        <pc:sldMkLst>
          <pc:docMk/>
          <pc:sldMk cId="2887140667" sldId="433"/>
        </pc:sldMkLst>
      </pc:sldChg>
    </pc:docChg>
  </pc:docChgLst>
  <pc:docChgLst>
    <pc:chgData name="Peter Howarth" userId="S::p.howarth@waltonledale.lancs.sch.uk::35a88165-e6c7-40a9-8c1b-5e17c9d0e70b" providerId="AD" clId="Web-{1DF53F9E-DE49-6E4C-5A0D-1680E795D19D}"/>
    <pc:docChg chg="addSld modSld">
      <pc:chgData name="Peter Howarth" userId="S::p.howarth@waltonledale.lancs.sch.uk::35a88165-e6c7-40a9-8c1b-5e17c9d0e70b" providerId="AD" clId="Web-{1DF53F9E-DE49-6E4C-5A0D-1680E795D19D}" dt="2020-02-23T19:59:53.842" v="7" actId="14100"/>
      <pc:docMkLst>
        <pc:docMk/>
      </pc:docMkLst>
      <pc:sldChg chg="addSp modSp new">
        <pc:chgData name="Peter Howarth" userId="S::p.howarth@waltonledale.lancs.sch.uk::35a88165-e6c7-40a9-8c1b-5e17c9d0e70b" providerId="AD" clId="Web-{1DF53F9E-DE49-6E4C-5A0D-1680E795D19D}" dt="2020-02-23T19:59:53.842" v="7" actId="14100"/>
        <pc:sldMkLst>
          <pc:docMk/>
          <pc:sldMk cId="1506503888" sldId="466"/>
        </pc:sldMkLst>
        <pc:picChg chg="add mod">
          <ac:chgData name="Peter Howarth" userId="S::p.howarth@waltonledale.lancs.sch.uk::35a88165-e6c7-40a9-8c1b-5e17c9d0e70b" providerId="AD" clId="Web-{1DF53F9E-DE49-6E4C-5A0D-1680E795D19D}" dt="2020-02-23T19:59:53.842" v="7" actId="14100"/>
          <ac:picMkLst>
            <pc:docMk/>
            <pc:sldMk cId="1506503888" sldId="466"/>
            <ac:picMk id="2" creationId="{68D4F4FB-BADD-4271-8A45-81952A6D0563}"/>
          </ac:picMkLst>
        </pc:picChg>
      </pc:sldChg>
    </pc:docChg>
  </pc:docChgLst>
  <pc:docChgLst>
    <pc:chgData name="Peter Howarth" userId="S::p.howarth@waltonledale.lancs.sch.uk::35a88165-e6c7-40a9-8c1b-5e17c9d0e70b" providerId="AD" clId="Web-{E5A2DB70-59D2-7327-66F0-592ED41FA15A}"/>
    <pc:docChg chg="addSld delSld modSld sldOrd">
      <pc:chgData name="Peter Howarth" userId="S::p.howarth@waltonledale.lancs.sch.uk::35a88165-e6c7-40a9-8c1b-5e17c9d0e70b" providerId="AD" clId="Web-{E5A2DB70-59D2-7327-66F0-592ED41FA15A}" dt="2019-10-24T12:56:47.601" v="139" actId="20577"/>
      <pc:docMkLst>
        <pc:docMk/>
      </pc:docMkLst>
      <pc:sldChg chg="del">
        <pc:chgData name="Peter Howarth" userId="S::p.howarth@waltonledale.lancs.sch.uk::35a88165-e6c7-40a9-8c1b-5e17c9d0e70b" providerId="AD" clId="Web-{E5A2DB70-59D2-7327-66F0-592ED41FA15A}" dt="2019-10-24T12:42:00.735" v="4"/>
        <pc:sldMkLst>
          <pc:docMk/>
          <pc:sldMk cId="726894581" sldId="42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1.938" v="5"/>
        <pc:sldMkLst>
          <pc:docMk/>
          <pc:sldMk cId="3518562635" sldId="42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2.672" v="6"/>
        <pc:sldMkLst>
          <pc:docMk/>
          <pc:sldMk cId="959080359" sldId="429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203" v="7"/>
        <pc:sldMkLst>
          <pc:docMk/>
          <pc:sldMk cId="860623238" sldId="430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3.969" v="8"/>
        <pc:sldMkLst>
          <pc:docMk/>
          <pc:sldMk cId="2186237985" sldId="431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4.672" v="9"/>
        <pc:sldMkLst>
          <pc:docMk/>
          <pc:sldMk cId="2032229722" sldId="432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5.344" v="10"/>
        <pc:sldMkLst>
          <pc:docMk/>
          <pc:sldMk cId="2732145367" sldId="433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6.094" v="11"/>
        <pc:sldMkLst>
          <pc:docMk/>
          <pc:sldMk cId="2311124431" sldId="434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2:07.047" v="12"/>
        <pc:sldMkLst>
          <pc:docMk/>
          <pc:sldMk cId="2320589634" sldId="435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156" v="1"/>
        <pc:sldMkLst>
          <pc:docMk/>
          <pc:sldMk cId="724521760" sldId="436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6.781" v="2"/>
        <pc:sldMkLst>
          <pc:docMk/>
          <pc:sldMk cId="1944229734" sldId="437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57.360" v="3"/>
        <pc:sldMkLst>
          <pc:docMk/>
          <pc:sldMk cId="1302680223" sldId="438"/>
        </pc:sldMkLst>
      </pc:sldChg>
      <pc:sldChg chg="del">
        <pc:chgData name="Peter Howarth" userId="S::p.howarth@waltonledale.lancs.sch.uk::35a88165-e6c7-40a9-8c1b-5e17c9d0e70b" providerId="AD" clId="Web-{E5A2DB70-59D2-7327-66F0-592ED41FA15A}" dt="2019-10-24T12:41:48.281" v="0"/>
        <pc:sldMkLst>
          <pc:docMk/>
          <pc:sldMk cId="3488475311" sldId="440"/>
        </pc:sldMkLst>
      </pc:sldChg>
      <pc:sldChg chg="modSp add">
        <pc:chgData name="Peter Howarth" userId="S::p.howarth@waltonledale.lancs.sch.uk::35a88165-e6c7-40a9-8c1b-5e17c9d0e70b" providerId="AD" clId="Web-{E5A2DB70-59D2-7327-66F0-592ED41FA15A}" dt="2019-10-24T12:44:01.892" v="40" actId="20577"/>
        <pc:sldMkLst>
          <pc:docMk/>
          <pc:sldMk cId="3707156459" sldId="440"/>
        </pc:sldMkLst>
        <pc:spChg chg="mod">
          <ac:chgData name="Peter Howarth" userId="S::p.howarth@waltonledale.lancs.sch.uk::35a88165-e6c7-40a9-8c1b-5e17c9d0e70b" providerId="AD" clId="Web-{E5A2DB70-59D2-7327-66F0-592ED41FA15A}" dt="2019-10-24T12:44:01.892" v="40" actId="20577"/>
          <ac:spMkLst>
            <pc:docMk/>
            <pc:sldMk cId="3707156459" sldId="440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21.220" v="24" actId="20577"/>
        <pc:sldMkLst>
          <pc:docMk/>
          <pc:sldMk cId="2727452674" sldId="441"/>
        </pc:sldMkLst>
        <pc:spChg chg="mod">
          <ac:chgData name="Peter Howarth" userId="S::p.howarth@waltonledale.lancs.sch.uk::35a88165-e6c7-40a9-8c1b-5e17c9d0e70b" providerId="AD" clId="Web-{E5A2DB70-59D2-7327-66F0-592ED41FA15A}" dt="2019-10-24T12:43:21.220" v="24" actId="20577"/>
          <ac:spMkLst>
            <pc:docMk/>
            <pc:sldMk cId="2727452674" sldId="441"/>
            <ac:spMk id="3" creationId="{00000000-0000-0000-0000-000000000000}"/>
          </ac:spMkLst>
        </pc:spChg>
      </pc:sldChg>
      <pc:sldChg chg="modSp add">
        <pc:chgData name="Peter Howarth" userId="S::p.howarth@waltonledale.lancs.sch.uk::35a88165-e6c7-40a9-8c1b-5e17c9d0e70b" providerId="AD" clId="Web-{E5A2DB70-59D2-7327-66F0-592ED41FA15A}" dt="2019-10-24T12:43:07.141" v="20" actId="20577"/>
        <pc:sldMkLst>
          <pc:docMk/>
          <pc:sldMk cId="2872175701" sldId="442"/>
        </pc:sldMkLst>
        <pc:spChg chg="mod">
          <ac:chgData name="Peter Howarth" userId="S::p.howarth@waltonledale.lancs.sch.uk::35a88165-e6c7-40a9-8c1b-5e17c9d0e70b" providerId="AD" clId="Web-{E5A2DB70-59D2-7327-66F0-592ED41FA15A}" dt="2019-10-24T12:43:07.141" v="20" actId="20577"/>
          <ac:spMkLst>
            <pc:docMk/>
            <pc:sldMk cId="2872175701" sldId="442"/>
            <ac:spMk id="3" creationId="{00000000-0000-0000-0000-000000000000}"/>
          </ac:spMkLst>
        </pc:spChg>
      </pc:sldChg>
      <pc:sldChg chg="modSp new ord">
        <pc:chgData name="Peter Howarth" userId="S::p.howarth@waltonledale.lancs.sch.uk::35a88165-e6c7-40a9-8c1b-5e17c9d0e70b" providerId="AD" clId="Web-{E5A2DB70-59D2-7327-66F0-592ED41FA15A}" dt="2019-10-24T12:52:36.818" v="74" actId="20577"/>
        <pc:sldMkLst>
          <pc:docMk/>
          <pc:sldMk cId="3341227579" sldId="443"/>
        </pc:sldMkLst>
        <pc:spChg chg="mod">
          <ac:chgData name="Peter Howarth" userId="S::p.howarth@waltonledale.lancs.sch.uk::35a88165-e6c7-40a9-8c1b-5e17c9d0e70b" providerId="AD" clId="Web-{E5A2DB70-59D2-7327-66F0-592ED41FA15A}" dt="2019-10-24T12:48:49.347" v="47" actId="20577"/>
          <ac:spMkLst>
            <pc:docMk/>
            <pc:sldMk cId="3341227579" sldId="443"/>
            <ac:spMk id="2" creationId="{A3C9DF5E-0DE9-483C-BA2D-3FD2469C57E3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2:36.818" v="74" actId="20577"/>
          <ac:spMkLst>
            <pc:docMk/>
            <pc:sldMk cId="3341227579" sldId="443"/>
            <ac:spMk id="3" creationId="{3DC18B0E-0B96-4A04-A9CC-398AFAE0B216}"/>
          </ac:spMkLst>
        </pc:spChg>
      </pc:sldChg>
      <pc:sldChg chg="modSp new">
        <pc:chgData name="Peter Howarth" userId="S::p.howarth@waltonledale.lancs.sch.uk::35a88165-e6c7-40a9-8c1b-5e17c9d0e70b" providerId="AD" clId="Web-{E5A2DB70-59D2-7327-66F0-592ED41FA15A}" dt="2019-10-24T12:56:43.788" v="138" actId="20577"/>
        <pc:sldMkLst>
          <pc:docMk/>
          <pc:sldMk cId="3008462302" sldId="444"/>
        </pc:sldMkLst>
        <pc:spChg chg="mod">
          <ac:chgData name="Peter Howarth" userId="S::p.howarth@waltonledale.lancs.sch.uk::35a88165-e6c7-40a9-8c1b-5e17c9d0e70b" providerId="AD" clId="Web-{E5A2DB70-59D2-7327-66F0-592ED41FA15A}" dt="2019-10-24T12:55:16.803" v="103" actId="20577"/>
          <ac:spMkLst>
            <pc:docMk/>
            <pc:sldMk cId="3008462302" sldId="444"/>
            <ac:spMk id="2" creationId="{53A60C56-907E-4D56-AD40-1DEB8D779B30}"/>
          </ac:spMkLst>
        </pc:spChg>
        <pc:spChg chg="mod">
          <ac:chgData name="Peter Howarth" userId="S::p.howarth@waltonledale.lancs.sch.uk::35a88165-e6c7-40a9-8c1b-5e17c9d0e70b" providerId="AD" clId="Web-{E5A2DB70-59D2-7327-66F0-592ED41FA15A}" dt="2019-10-24T12:56:43.788" v="138" actId="20577"/>
          <ac:spMkLst>
            <pc:docMk/>
            <pc:sldMk cId="3008462302" sldId="444"/>
            <ac:spMk id="3" creationId="{B34ACB41-B264-4E77-A5BF-06E223F3FBFB}"/>
          </ac:spMkLst>
        </pc:spChg>
      </pc:sldChg>
    </pc:docChg>
  </pc:docChgLst>
  <pc:docChgLst>
    <pc:chgData name="Peter Howarth" userId="S::p.howarth@waltonledale.lancs.sch.uk::35a88165-e6c7-40a9-8c1b-5e17c9d0e70b" providerId="AD" clId="Web-{8C7FD75C-9B17-A419-95CA-54058A792768}"/>
    <pc:docChg chg="addSld modSld sldOrd">
      <pc:chgData name="Peter Howarth" userId="S::p.howarth@waltonledale.lancs.sch.uk::35a88165-e6c7-40a9-8c1b-5e17c9d0e70b" providerId="AD" clId="Web-{8C7FD75C-9B17-A419-95CA-54058A792768}" dt="2019-12-15T21:19:33.606" v="104"/>
      <pc:docMkLst>
        <pc:docMk/>
      </pc:docMkLst>
      <pc:sldChg chg="ord">
        <pc:chgData name="Peter Howarth" userId="S::p.howarth@waltonledale.lancs.sch.uk::35a88165-e6c7-40a9-8c1b-5e17c9d0e70b" providerId="AD" clId="Web-{8C7FD75C-9B17-A419-95CA-54058A792768}" dt="2019-12-15T21:19:27.950" v="103"/>
        <pc:sldMkLst>
          <pc:docMk/>
          <pc:sldMk cId="2615933476" sldId="378"/>
        </pc:sldMkLst>
      </pc:sldChg>
      <pc:sldChg chg="ord">
        <pc:chgData name="Peter Howarth" userId="S::p.howarth@waltonledale.lancs.sch.uk::35a88165-e6c7-40a9-8c1b-5e17c9d0e70b" providerId="AD" clId="Web-{8C7FD75C-9B17-A419-95CA-54058A792768}" dt="2019-12-15T21:19:33.606" v="104"/>
        <pc:sldMkLst>
          <pc:docMk/>
          <pc:sldMk cId="1965795689" sldId="417"/>
        </pc:sldMkLst>
      </pc:sldChg>
      <pc:sldChg chg="modSp add">
        <pc:chgData name="Peter Howarth" userId="S::p.howarth@waltonledale.lancs.sch.uk::35a88165-e6c7-40a9-8c1b-5e17c9d0e70b" providerId="AD" clId="Web-{8C7FD75C-9B17-A419-95CA-54058A792768}" dt="2019-12-15T21:17:45.072" v="88"/>
        <pc:sldMkLst>
          <pc:docMk/>
          <pc:sldMk cId="1579390123" sldId="426"/>
        </pc:sldMkLst>
        <pc:graphicFrameChg chg="mod modGraphic">
          <ac:chgData name="Peter Howarth" userId="S::p.howarth@waltonledale.lancs.sch.uk::35a88165-e6c7-40a9-8c1b-5e17c9d0e70b" providerId="AD" clId="Web-{8C7FD75C-9B17-A419-95CA-54058A792768}" dt="2019-12-15T21:17:45.072" v="88"/>
          <ac:graphicFrameMkLst>
            <pc:docMk/>
            <pc:sldMk cId="1579390123" sldId="426"/>
            <ac:graphicFrameMk id="8" creationId="{00000000-0000-0000-0000-000000000000}"/>
          </ac:graphicFrameMkLst>
        </pc:graphicFrameChg>
      </pc:sldChg>
      <pc:sldChg chg="modSp add">
        <pc:chgData name="Peter Howarth" userId="S::p.howarth@waltonledale.lancs.sch.uk::35a88165-e6c7-40a9-8c1b-5e17c9d0e70b" providerId="AD" clId="Web-{8C7FD75C-9B17-A419-95CA-54058A792768}" dt="2019-12-15T21:19:12.950" v="102" actId="14100"/>
        <pc:sldMkLst>
          <pc:docMk/>
          <pc:sldMk cId="3639369925" sldId="427"/>
        </pc:sldMkLst>
        <pc:spChg chg="mod">
          <ac:chgData name="Peter Howarth" userId="S::p.howarth@waltonledale.lancs.sch.uk::35a88165-e6c7-40a9-8c1b-5e17c9d0e70b" providerId="AD" clId="Web-{8C7FD75C-9B17-A419-95CA-54058A792768}" dt="2019-12-15T21:19:04.981" v="100" actId="1076"/>
          <ac:spMkLst>
            <pc:docMk/>
            <pc:sldMk cId="3639369925" sldId="427"/>
            <ac:spMk id="3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8C7FD75C-9B17-A419-95CA-54058A792768}" dt="2019-12-15T21:19:12.950" v="102" actId="14100"/>
          <ac:picMkLst>
            <pc:docMk/>
            <pc:sldMk cId="3639369925" sldId="427"/>
            <ac:picMk id="1040" creationId="{00000000-0000-0000-0000-000000000000}"/>
          </ac:picMkLst>
        </pc:picChg>
      </pc:sldChg>
    </pc:docChg>
  </pc:docChgLst>
  <pc:docChgLst>
    <pc:chgData name="Peter Howarth" userId="S::p.howarth@waltonledale.lancs.sch.uk::35a88165-e6c7-40a9-8c1b-5e17c9d0e70b" providerId="AD" clId="Web-{2F85E175-2ED5-8CEE-58AF-53DF7A400FC5}"/>
    <pc:docChg chg="addSld">
      <pc:chgData name="Peter Howarth" userId="S::p.howarth@waltonledale.lancs.sch.uk::35a88165-e6c7-40a9-8c1b-5e17c9d0e70b" providerId="AD" clId="Web-{2F85E175-2ED5-8CEE-58AF-53DF7A400FC5}" dt="2020-01-04T20:59:57.580" v="5"/>
      <pc:docMkLst>
        <pc:docMk/>
      </pc:docMkLst>
      <pc:sldChg chg="add">
        <pc:chgData name="Peter Howarth" userId="S::p.howarth@waltonledale.lancs.sch.uk::35a88165-e6c7-40a9-8c1b-5e17c9d0e70b" providerId="AD" clId="Web-{2F85E175-2ED5-8CEE-58AF-53DF7A400FC5}" dt="2020-01-04T20:59:57.080" v="0"/>
        <pc:sldMkLst>
          <pc:docMk/>
          <pc:sldMk cId="1314388539" sldId="434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142" v="1"/>
        <pc:sldMkLst>
          <pc:docMk/>
          <pc:sldMk cId="1991278983" sldId="435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314" v="2"/>
        <pc:sldMkLst>
          <pc:docMk/>
          <pc:sldMk cId="2986686808" sldId="436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423" v="3"/>
        <pc:sldMkLst>
          <pc:docMk/>
          <pc:sldMk cId="3065490132" sldId="437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517" v="4"/>
        <pc:sldMkLst>
          <pc:docMk/>
          <pc:sldMk cId="2571148202" sldId="438"/>
        </pc:sldMkLst>
      </pc:sldChg>
      <pc:sldChg chg="add">
        <pc:chgData name="Peter Howarth" userId="S::p.howarth@waltonledale.lancs.sch.uk::35a88165-e6c7-40a9-8c1b-5e17c9d0e70b" providerId="AD" clId="Web-{2F85E175-2ED5-8CEE-58AF-53DF7A400FC5}" dt="2020-01-04T20:59:57.580" v="5"/>
        <pc:sldMkLst>
          <pc:docMk/>
          <pc:sldMk cId="394595682" sldId="439"/>
        </pc:sldMkLst>
      </pc:sldChg>
    </pc:docChg>
  </pc:docChgLst>
  <pc:docChgLst>
    <pc:chgData name="Peter Howarth" userId="S::p.howarth@waltonledale.lancs.sch.uk::35a88165-e6c7-40a9-8c1b-5e17c9d0e70b" providerId="AD" clId="Web-{A2B7DE02-FEE9-30E1-CB31-7B7C02ED7E76}"/>
    <pc:docChg chg="delSld">
      <pc:chgData name="Peter Howarth" userId="S::p.howarth@waltonledale.lancs.sch.uk::35a88165-e6c7-40a9-8c1b-5e17c9d0e70b" providerId="AD" clId="Web-{A2B7DE02-FEE9-30E1-CB31-7B7C02ED7E76}" dt="2019-12-15T20:31:56.359" v="10"/>
      <pc:docMkLst>
        <pc:docMk/>
      </pc:docMkLst>
      <pc:sldChg chg="del">
        <pc:chgData name="Peter Howarth" userId="S::p.howarth@waltonledale.lancs.sch.uk::35a88165-e6c7-40a9-8c1b-5e17c9d0e70b" providerId="AD" clId="Web-{A2B7DE02-FEE9-30E1-CB31-7B7C02ED7E76}" dt="2019-12-15T20:31:47.250" v="3"/>
        <pc:sldMkLst>
          <pc:docMk/>
          <pc:sldMk cId="2492969214" sldId="420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8.172" v="4"/>
        <pc:sldMkLst>
          <pc:docMk/>
          <pc:sldMk cId="369943521" sldId="421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9.156" v="5"/>
        <pc:sldMkLst>
          <pc:docMk/>
          <pc:sldMk cId="2804785078" sldId="422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0.172" v="6"/>
        <pc:sldMkLst>
          <pc:docMk/>
          <pc:sldMk cId="2626616399" sldId="423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1.281" v="7"/>
        <pc:sldMkLst>
          <pc:docMk/>
          <pc:sldMk cId="3534636869" sldId="424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2.609" v="8"/>
        <pc:sldMkLst>
          <pc:docMk/>
          <pc:sldMk cId="835593129" sldId="425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4.703" v="9"/>
        <pc:sldMkLst>
          <pc:docMk/>
          <pc:sldMk cId="3030537497" sldId="426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56.359" v="10"/>
        <pc:sldMkLst>
          <pc:docMk/>
          <pc:sldMk cId="3469111925" sldId="427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6.375" v="2"/>
        <pc:sldMkLst>
          <pc:docMk/>
          <pc:sldMk cId="1038583720" sldId="428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5.172" v="1"/>
        <pc:sldMkLst>
          <pc:docMk/>
          <pc:sldMk cId="1014321305" sldId="429"/>
        </pc:sldMkLst>
      </pc:sldChg>
      <pc:sldChg chg="del">
        <pc:chgData name="Peter Howarth" userId="S::p.howarth@waltonledale.lancs.sch.uk::35a88165-e6c7-40a9-8c1b-5e17c9d0e70b" providerId="AD" clId="Web-{A2B7DE02-FEE9-30E1-CB31-7B7C02ED7E76}" dt="2019-12-15T20:31:44.187" v="0"/>
        <pc:sldMkLst>
          <pc:docMk/>
          <pc:sldMk cId="3061654148" sldId="430"/>
        </pc:sldMkLst>
      </pc:sldChg>
    </pc:docChg>
  </pc:docChgLst>
  <pc:docChgLst>
    <pc:chgData name="Peter Howarth" userId="S::p.howarth@waltonledale.lancs.sch.uk::35a88165-e6c7-40a9-8c1b-5e17c9d0e70b" providerId="AD" clId="Web-{78113D02-74EF-48E2-2520-E157C98651D0}"/>
    <pc:docChg chg="addSld delSld">
      <pc:chgData name="Peter Howarth" userId="S::p.howarth@waltonledale.lancs.sch.uk::35a88165-e6c7-40a9-8c1b-5e17c9d0e70b" providerId="AD" clId="Web-{78113D02-74EF-48E2-2520-E157C98651D0}" dt="2020-02-02T21:08:13.921" v="8"/>
      <pc:docMkLst>
        <pc:docMk/>
      </pc:docMkLst>
      <pc:sldChg chg="del">
        <pc:chgData name="Peter Howarth" userId="S::p.howarth@waltonledale.lancs.sch.uk::35a88165-e6c7-40a9-8c1b-5e17c9d0e70b" providerId="AD" clId="Web-{78113D02-74EF-48E2-2520-E157C98651D0}" dt="2020-02-02T21:08:09.671" v="2"/>
        <pc:sldMkLst>
          <pc:docMk/>
          <pc:sldMk cId="453675586" sldId="432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0.280" v="3"/>
        <pc:sldMkLst>
          <pc:docMk/>
          <pc:sldMk cId="1513115886" sldId="433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0.842" v="4"/>
        <pc:sldMkLst>
          <pc:docMk/>
          <pc:sldMk cId="1290127780" sldId="434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1.452" v="5"/>
        <pc:sldMkLst>
          <pc:docMk/>
          <pc:sldMk cId="2920573118" sldId="435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2.077" v="6"/>
        <pc:sldMkLst>
          <pc:docMk/>
          <pc:sldMk cId="1471698093" sldId="437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3.030" v="7"/>
        <pc:sldMkLst>
          <pc:docMk/>
          <pc:sldMk cId="892662411" sldId="438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13.921" v="8"/>
        <pc:sldMkLst>
          <pc:docMk/>
          <pc:sldMk cId="36094052" sldId="440"/>
        </pc:sldMkLst>
      </pc:sldChg>
      <pc:sldChg chg="del">
        <pc:chgData name="Peter Howarth" userId="S::p.howarth@waltonledale.lancs.sch.uk::35a88165-e6c7-40a9-8c1b-5e17c9d0e70b" providerId="AD" clId="Web-{78113D02-74EF-48E2-2520-E157C98651D0}" dt="2020-02-02T21:08:07.608" v="1"/>
        <pc:sldMkLst>
          <pc:docMk/>
          <pc:sldMk cId="104587484" sldId="441"/>
        </pc:sldMkLst>
      </pc:sldChg>
      <pc:sldChg chg="add">
        <pc:chgData name="Peter Howarth" userId="S::p.howarth@waltonledale.lancs.sch.uk::35a88165-e6c7-40a9-8c1b-5e17c9d0e70b" providerId="AD" clId="Web-{78113D02-74EF-48E2-2520-E157C98651D0}" dt="2020-02-02T21:08:02.233" v="0"/>
        <pc:sldMkLst>
          <pc:docMk/>
          <pc:sldMk cId="2566339921" sldId="442"/>
        </pc:sldMkLst>
      </pc:sldChg>
    </pc:docChg>
  </pc:docChgLst>
  <pc:docChgLst>
    <pc:chgData name="Peter Howarth" userId="S::p.howarth@waltonledale.lancs.sch.uk::35a88165-e6c7-40a9-8c1b-5e17c9d0e70b" providerId="AD" clId="Web-{7DBE9AF2-7936-D311-7942-BD3E9248F602}"/>
    <pc:docChg chg="delSld">
      <pc:chgData name="Peter Howarth" userId="S::p.howarth@waltonledale.lancs.sch.uk::35a88165-e6c7-40a9-8c1b-5e17c9d0e70b" providerId="AD" clId="Web-{7DBE9AF2-7936-D311-7942-BD3E9248F602}" dt="2019-11-23T20:45:32.263" v="6"/>
      <pc:docMkLst>
        <pc:docMk/>
      </pc:docMkLst>
      <pc:sldChg chg="del">
        <pc:chgData name="Peter Howarth" userId="S::p.howarth@waltonledale.lancs.sch.uk::35a88165-e6c7-40a9-8c1b-5e17c9d0e70b" providerId="AD" clId="Web-{7DBE9AF2-7936-D311-7942-BD3E9248F602}" dt="2019-11-23T20:45:24.419" v="0"/>
        <pc:sldMkLst>
          <pc:docMk/>
          <pc:sldMk cId="3202201268" sldId="426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2.263" v="6"/>
        <pc:sldMkLst>
          <pc:docMk/>
          <pc:sldMk cId="1723121061" sldId="427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1.841" v="5"/>
        <pc:sldMkLst>
          <pc:docMk/>
          <pc:sldMk cId="2341135813" sldId="428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30.138" v="4"/>
        <pc:sldMkLst>
          <pc:docMk/>
          <pc:sldMk cId="397308116" sldId="429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5.388" v="1"/>
        <pc:sldMkLst>
          <pc:docMk/>
          <pc:sldMk cId="821899472" sldId="430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8.560" v="3"/>
        <pc:sldMkLst>
          <pc:docMk/>
          <pc:sldMk cId="3130742262" sldId="431"/>
        </pc:sldMkLst>
      </pc:sldChg>
      <pc:sldChg chg="del">
        <pc:chgData name="Peter Howarth" userId="S::p.howarth@waltonledale.lancs.sch.uk::35a88165-e6c7-40a9-8c1b-5e17c9d0e70b" providerId="AD" clId="Web-{7DBE9AF2-7936-D311-7942-BD3E9248F602}" dt="2019-11-23T20:45:26.466" v="2"/>
        <pc:sldMkLst>
          <pc:docMk/>
          <pc:sldMk cId="1711454502" sldId="434"/>
        </pc:sldMkLst>
      </pc:sldChg>
    </pc:docChg>
  </pc:docChgLst>
  <pc:docChgLst>
    <pc:chgData clId="Web-{4AA52DC7-D556-E04D-15E9-E31437C66EF6}"/>
    <pc:docChg chg="delSld">
      <pc:chgData name="" userId="" providerId="" clId="Web-{4AA52DC7-D556-E04D-15E9-E31437C66EF6}" dt="2019-09-03T21:26:14.486" v="0"/>
      <pc:docMkLst>
        <pc:docMk/>
      </pc:docMkLst>
      <pc:sldChg chg="del">
        <pc:chgData name="" userId="" providerId="" clId="Web-{4AA52DC7-D556-E04D-15E9-E31437C66EF6}" dt="2019-09-03T21:26:14.486" v="0"/>
        <pc:sldMkLst>
          <pc:docMk/>
          <pc:sldMk cId="3041002004" sldId="357"/>
        </pc:sldMkLst>
      </pc:sldChg>
    </pc:docChg>
  </pc:docChgLst>
  <pc:docChgLst>
    <pc:chgData name="Peter Howarth" userId="S::p.howarth@waltonledale.lancs.sch.uk::35a88165-e6c7-40a9-8c1b-5e17c9d0e70b" providerId="AD" clId="Web-{CDAD5DD6-1EBC-A99C-02E7-734DCC90F373}"/>
    <pc:docChg chg="addSld modSld">
      <pc:chgData name="Peter Howarth" userId="S::p.howarth@waltonledale.lancs.sch.uk::35a88165-e6c7-40a9-8c1b-5e17c9d0e70b" providerId="AD" clId="Web-{CDAD5DD6-1EBC-A99C-02E7-734DCC90F373}" dt="2019-10-25T10:36:50.203" v="27" actId="1076"/>
      <pc:docMkLst>
        <pc:docMk/>
      </pc:docMkLst>
      <pc:sldChg chg="modSp add">
        <pc:chgData name="Peter Howarth" userId="S::p.howarth@waltonledale.lancs.sch.uk::35a88165-e6c7-40a9-8c1b-5e17c9d0e70b" providerId="AD" clId="Web-{CDAD5DD6-1EBC-A99C-02E7-734DCC90F373}" dt="2019-10-25T10:36:50.203" v="27" actId="1076"/>
        <pc:sldMkLst>
          <pc:docMk/>
          <pc:sldMk cId="1682662913" sldId="445"/>
        </pc:sldMkLst>
        <pc:spChg chg="mod">
          <ac:chgData name="Peter Howarth" userId="S::p.howarth@waltonledale.lancs.sch.uk::35a88165-e6c7-40a9-8c1b-5e17c9d0e70b" providerId="AD" clId="Web-{CDAD5DD6-1EBC-A99C-02E7-734DCC90F373}" dt="2019-10-25T10:36:50.203" v="27" actId="1076"/>
          <ac:spMkLst>
            <pc:docMk/>
            <pc:sldMk cId="1682662913" sldId="445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23.063" v="17"/>
          <ac:graphicFrameMkLst>
            <pc:docMk/>
            <pc:sldMk cId="1682662913" sldId="445"/>
            <ac:graphicFrameMk id="2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6:35.250" v="19" actId="14100"/>
          <ac:picMkLst>
            <pc:docMk/>
            <pc:sldMk cId="1682662913" sldId="445"/>
            <ac:picMk id="4" creationId="{00000000-0000-0000-0000-000000000000}"/>
          </ac:picMkLst>
        </pc:picChg>
      </pc:sldChg>
      <pc:sldChg chg="modSp add">
        <pc:chgData name="Peter Howarth" userId="S::p.howarth@waltonledale.lancs.sch.uk::35a88165-e6c7-40a9-8c1b-5e17c9d0e70b" providerId="AD" clId="Web-{CDAD5DD6-1EBC-A99C-02E7-734DCC90F373}" dt="2019-10-25T10:36:11.172" v="15"/>
        <pc:sldMkLst>
          <pc:docMk/>
          <pc:sldMk cId="885625588" sldId="446"/>
        </pc:sldMkLst>
        <pc:spChg chg="mod">
          <ac:chgData name="Peter Howarth" userId="S::p.howarth@waltonledale.lancs.sch.uk::35a88165-e6c7-40a9-8c1b-5e17c9d0e70b" providerId="AD" clId="Web-{CDAD5DD6-1EBC-A99C-02E7-734DCC90F373}" dt="2019-10-25T10:36:03.078" v="13" actId="1076"/>
          <ac:spMkLst>
            <pc:docMk/>
            <pc:sldMk cId="885625588" sldId="446"/>
            <ac:spMk id="5" creationId="{00000000-0000-0000-0000-000000000000}"/>
          </ac:spMkLst>
        </pc:spChg>
        <pc:graphicFrameChg chg="mod modGraphic">
          <ac:chgData name="Peter Howarth" userId="S::p.howarth@waltonledale.lancs.sch.uk::35a88165-e6c7-40a9-8c1b-5e17c9d0e70b" providerId="AD" clId="Web-{CDAD5DD6-1EBC-A99C-02E7-734DCC90F373}" dt="2019-10-25T10:36:11.172" v="15"/>
          <ac:graphicFrameMkLst>
            <pc:docMk/>
            <pc:sldMk cId="885625588" sldId="446"/>
            <ac:graphicFrameMk id="3" creationId="{00000000-0000-0000-0000-000000000000}"/>
          </ac:graphicFrameMkLst>
        </pc:graphicFrameChg>
        <pc:picChg chg="mod">
          <ac:chgData name="Peter Howarth" userId="S::p.howarth@waltonledale.lancs.sch.uk::35a88165-e6c7-40a9-8c1b-5e17c9d0e70b" providerId="AD" clId="Web-{CDAD5DD6-1EBC-A99C-02E7-734DCC90F373}" dt="2019-10-25T10:35:38.234" v="3" actId="1076"/>
          <ac:picMkLst>
            <pc:docMk/>
            <pc:sldMk cId="885625588" sldId="446"/>
            <ac:picMk id="4" creationId="{00000000-0000-0000-0000-000000000000}"/>
          </ac:picMkLst>
        </pc:picChg>
      </pc:sldChg>
    </pc:docChg>
  </pc:docChgLst>
  <pc:docChgLst>
    <pc:chgData name="Peter Howarth" userId="S::p.howarth@waltonledale.lancs.sch.uk::35a88165-e6c7-40a9-8c1b-5e17c9d0e70b" providerId="AD" clId="Web-{C5BA44F3-306F-C7F6-9B60-B841A32663CC}"/>
    <pc:docChg chg="sldOrd">
      <pc:chgData name="Peter Howarth" userId="S::p.howarth@waltonledale.lancs.sch.uk::35a88165-e6c7-40a9-8c1b-5e17c9d0e70b" providerId="AD" clId="Web-{C5BA44F3-306F-C7F6-9B60-B841A32663CC}" dt="2020-02-23T20:00:29.463" v="0"/>
      <pc:docMkLst>
        <pc:docMk/>
      </pc:docMkLst>
      <pc:sldChg chg="ord">
        <pc:chgData name="Peter Howarth" userId="S::p.howarth@waltonledale.lancs.sch.uk::35a88165-e6c7-40a9-8c1b-5e17c9d0e70b" providerId="AD" clId="Web-{C5BA44F3-306F-C7F6-9B60-B841A32663CC}" dt="2020-02-23T20:00:29.463" v="0"/>
        <pc:sldMkLst>
          <pc:docMk/>
          <pc:sldMk cId="1506503888" sldId="466"/>
        </pc:sldMkLst>
      </pc:sldChg>
    </pc:docChg>
  </pc:docChgLst>
  <pc:docChgLst>
    <pc:chgData name="Peter Howarth" userId="S::p.howarth@waltonledale.lancs.sch.uk::35a88165-e6c7-40a9-8c1b-5e17c9d0e70b" providerId="AD" clId="Web-{DF097820-8B6B-F4C0-B5E8-AF9C59F93264}"/>
    <pc:docChg chg="addSld modSld">
      <pc:chgData name="Peter Howarth" userId="S::p.howarth@waltonledale.lancs.sch.uk::35a88165-e6c7-40a9-8c1b-5e17c9d0e70b" providerId="AD" clId="Web-{DF097820-8B6B-F4C0-B5E8-AF9C59F93264}" dt="2019-09-08T14:38:14.203" v="254"/>
      <pc:docMkLst>
        <pc:docMk/>
      </pc:docMkLst>
      <pc:sldChg chg="modSp new">
        <pc:chgData name="Peter Howarth" userId="S::p.howarth@waltonledale.lancs.sch.uk::35a88165-e6c7-40a9-8c1b-5e17c9d0e70b" providerId="AD" clId="Web-{DF097820-8B6B-F4C0-B5E8-AF9C59F93264}" dt="2019-09-08T14:38:14.203" v="254"/>
        <pc:sldMkLst>
          <pc:docMk/>
          <pc:sldMk cId="697129193" sldId="388"/>
        </pc:sldMkLst>
        <pc:spChg chg="mod">
          <ac:chgData name="Peter Howarth" userId="S::p.howarth@waltonledale.lancs.sch.uk::35a88165-e6c7-40a9-8c1b-5e17c9d0e70b" providerId="AD" clId="Web-{DF097820-8B6B-F4C0-B5E8-AF9C59F93264}" dt="2019-09-08T14:38:14.203" v="254"/>
          <ac:spMkLst>
            <pc:docMk/>
            <pc:sldMk cId="697129193" sldId="388"/>
            <ac:spMk id="2" creationId="{E057FA1F-7050-499F-AA6B-4F6FB46EBCFC}"/>
          </ac:spMkLst>
        </pc:spChg>
        <pc:spChg chg="mod">
          <ac:chgData name="Peter Howarth" userId="S::p.howarth@waltonledale.lancs.sch.uk::35a88165-e6c7-40a9-8c1b-5e17c9d0e70b" providerId="AD" clId="Web-{DF097820-8B6B-F4C0-B5E8-AF9C59F93264}" dt="2019-09-08T14:37:47.593" v="246" actId="20577"/>
          <ac:spMkLst>
            <pc:docMk/>
            <pc:sldMk cId="697129193" sldId="388"/>
            <ac:spMk id="3" creationId="{25FD1F24-76DE-40EC-946A-A1A52D3809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2A6D-180B-4BE1-90AA-468655E468F9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D9D02D6-46D6-4548-80FE-A842766DB5F5}">
      <dgm:prSet phldrT="[Text]" custT="1"/>
      <dgm:spPr>
        <a:solidFill>
          <a:srgbClr val="FF643F"/>
        </a:solidFill>
        <a:ln>
          <a:solidFill>
            <a:srgbClr val="00BCB8"/>
          </a:solidFill>
        </a:ln>
      </dgm:spPr>
      <dgm:t>
        <a:bodyPr/>
        <a:lstStyle/>
        <a:p>
          <a:endParaRPr lang="en-GB" sz="2800" i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endParaRPr lang="en-GB" sz="2800" i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gm:t>
    </dgm:pt>
    <dgm:pt modelId="{DA810B85-A2F2-4A5B-9F23-927854C02F4A}" type="parTrans" cxnId="{5331E167-113D-4AF8-95E0-CD7032EEE25A}">
      <dgm:prSet/>
      <dgm:spPr/>
      <dgm:t>
        <a:bodyPr/>
        <a:lstStyle/>
        <a:p>
          <a:endParaRPr lang="en-GB"/>
        </a:p>
      </dgm:t>
    </dgm:pt>
    <dgm:pt modelId="{AA2E5F08-EF9B-422B-8C82-1DE2931FBB49}" type="sibTrans" cxnId="{5331E167-113D-4AF8-95E0-CD7032EEE25A}">
      <dgm:prSet/>
      <dgm:spPr/>
      <dgm:t>
        <a:bodyPr/>
        <a:lstStyle/>
        <a:p>
          <a:endParaRPr lang="en-GB"/>
        </a:p>
      </dgm:t>
    </dgm:pt>
    <dgm:pt modelId="{662A50FE-4366-4232-A09D-7B62380E9A55}">
      <dgm:prSet/>
      <dgm:spPr>
        <a:solidFill>
          <a:srgbClr val="FFFF66"/>
        </a:solidFill>
        <a:ln>
          <a:solidFill>
            <a:srgbClr val="009999"/>
          </a:solidFill>
        </a:ln>
      </dgm:spPr>
      <dgm:t>
        <a:bodyPr/>
        <a:lstStyle/>
        <a:p>
          <a:endParaRPr lang="en-GB">
            <a:latin typeface="OpenDyslexic" panose="00000500000000000000" pitchFamily="50" charset="0"/>
          </a:endParaRPr>
        </a:p>
      </dgm:t>
    </dgm:pt>
    <dgm:pt modelId="{D44D1D2E-680C-460A-8690-2414D484BFF2}" type="parTrans" cxnId="{B7973707-C71B-4AF2-B0FF-30E390D95DBE}">
      <dgm:prSet/>
      <dgm:spPr/>
      <dgm:t>
        <a:bodyPr/>
        <a:lstStyle/>
        <a:p>
          <a:endParaRPr lang="en-GB"/>
        </a:p>
      </dgm:t>
    </dgm:pt>
    <dgm:pt modelId="{655152C9-3BF2-403D-B418-49136487E427}" type="sibTrans" cxnId="{B7973707-C71B-4AF2-B0FF-30E390D95DBE}">
      <dgm:prSet/>
      <dgm:spPr/>
      <dgm:t>
        <a:bodyPr/>
        <a:lstStyle/>
        <a:p>
          <a:endParaRPr lang="en-GB"/>
        </a:p>
      </dgm:t>
    </dgm:pt>
    <dgm:pt modelId="{B93B1F65-016A-4EA7-86A7-7C60DEE7FCD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AB9FF40-EC84-4D00-B205-469C6C181CEC}" type="parTrans" cxnId="{D58AFF52-641F-448F-BD86-E2C05A26942B}">
      <dgm:prSet/>
      <dgm:spPr/>
      <dgm:t>
        <a:bodyPr/>
        <a:lstStyle/>
        <a:p>
          <a:endParaRPr lang="en-GB"/>
        </a:p>
      </dgm:t>
    </dgm:pt>
    <dgm:pt modelId="{039E654E-F659-4DDF-8465-0494BB466A81}" type="sibTrans" cxnId="{D58AFF52-641F-448F-BD86-E2C05A26942B}">
      <dgm:prSet/>
      <dgm:spPr/>
      <dgm:t>
        <a:bodyPr/>
        <a:lstStyle/>
        <a:p>
          <a:endParaRPr lang="en-GB"/>
        </a:p>
      </dgm:t>
    </dgm:pt>
    <dgm:pt modelId="{38C8CA64-D000-404E-B896-1E14930F7EC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GB" sz="2000">
            <a:solidFill>
              <a:schemeClr val="tx1"/>
            </a:solidFill>
          </a:endParaRPr>
        </a:p>
      </dgm:t>
    </dgm:pt>
    <dgm:pt modelId="{A7D08204-4A98-42D8-A670-FEC2C9F5A903}" type="parTrans" cxnId="{D423A1F7-C7AA-4EC1-90DE-A4D99CF57C76}">
      <dgm:prSet/>
      <dgm:spPr/>
      <dgm:t>
        <a:bodyPr/>
        <a:lstStyle/>
        <a:p>
          <a:endParaRPr lang="en-GB"/>
        </a:p>
      </dgm:t>
    </dgm:pt>
    <dgm:pt modelId="{300369A9-6C8C-4D49-BE1F-BC80B2218184}" type="sibTrans" cxnId="{D423A1F7-C7AA-4EC1-90DE-A4D99CF57C76}">
      <dgm:prSet/>
      <dgm:spPr/>
      <dgm:t>
        <a:bodyPr/>
        <a:lstStyle/>
        <a:p>
          <a:endParaRPr lang="en-GB"/>
        </a:p>
      </dgm:t>
    </dgm:pt>
    <dgm:pt modelId="{C43E8647-4426-499F-9302-5A53B15D5188}" type="pres">
      <dgm:prSet presAssocID="{6C0D2A6D-180B-4BE1-90AA-468655E468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46D129-C537-4D6E-9C45-E041F46A9E51}" type="pres">
      <dgm:prSet presAssocID="{6C0D2A6D-180B-4BE1-90AA-468655E468F9}" presName="matrix" presStyleCnt="0"/>
      <dgm:spPr/>
    </dgm:pt>
    <dgm:pt modelId="{5A1D679A-DBF6-4C91-9E35-C9310E29D606}" type="pres">
      <dgm:prSet presAssocID="{6C0D2A6D-180B-4BE1-90AA-468655E468F9}" presName="tile1" presStyleLbl="node1" presStyleIdx="0" presStyleCnt="4" custScaleY="120818" custLinFactNeighborX="-23065" custLinFactNeighborY="12767"/>
      <dgm:spPr/>
    </dgm:pt>
    <dgm:pt modelId="{991E623D-606D-48B1-AB53-45A7926B89DF}" type="pres">
      <dgm:prSet presAssocID="{6C0D2A6D-180B-4BE1-90AA-468655E468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7453AC-EB02-4924-AF8E-A1DEC885A823}" type="pres">
      <dgm:prSet presAssocID="{6C0D2A6D-180B-4BE1-90AA-468655E468F9}" presName="tile2" presStyleLbl="node1" presStyleIdx="1" presStyleCnt="4" custScaleY="129138" custLinFactNeighborY="16723"/>
      <dgm:spPr/>
    </dgm:pt>
    <dgm:pt modelId="{D60C1F9C-D2A0-41FC-A4F5-1EDAADDD5533}" type="pres">
      <dgm:prSet presAssocID="{6C0D2A6D-180B-4BE1-90AA-468655E468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BA4971-1FD9-47E3-88D3-9969F18E6655}" type="pres">
      <dgm:prSet presAssocID="{6C0D2A6D-180B-4BE1-90AA-468655E468F9}" presName="tile3" presStyleLbl="node1" presStyleIdx="2" presStyleCnt="4" custScaleX="98834" custScaleY="177813" custLinFactNeighborX="-583" custLinFactNeighborY="-27157"/>
      <dgm:spPr/>
    </dgm:pt>
    <dgm:pt modelId="{D45868E4-077E-41DC-B87A-8F57B55E57D7}" type="pres">
      <dgm:prSet presAssocID="{6C0D2A6D-180B-4BE1-90AA-468655E468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7652D2-9CBE-4ED0-908F-7BA2DABB7A62}" type="pres">
      <dgm:prSet presAssocID="{6C0D2A6D-180B-4BE1-90AA-468655E468F9}" presName="tile4" presStyleLbl="node1" presStyleIdx="3" presStyleCnt="4" custScaleY="73829" custLinFactNeighborX="-450" custLinFactNeighborY="19212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2F19D9BD-01C4-4F7C-B5D8-85C7DC7F5CD7}" type="pres">
      <dgm:prSet presAssocID="{6C0D2A6D-180B-4BE1-90AA-468655E468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3A498D-337C-4130-9880-718E0C30B497}" type="pres">
      <dgm:prSet presAssocID="{6C0D2A6D-180B-4BE1-90AA-468655E468F9}" presName="centerTile" presStyleLbl="fgShp" presStyleIdx="0" presStyleCnt="1" custScaleX="131919" custScaleY="400000" custLinFactNeighborX="357" custLinFactNeighborY="-1868">
        <dgm:presLayoutVars>
          <dgm:chMax val="0"/>
          <dgm:chPref val="0"/>
        </dgm:presLayoutVars>
      </dgm:prSet>
      <dgm:spPr/>
    </dgm:pt>
  </dgm:ptLst>
  <dgm:cxnLst>
    <dgm:cxn modelId="{D8422702-5593-45D1-BDF6-3235E32059FE}" type="presOf" srcId="{B93B1F65-016A-4EA7-86A7-7C60DEE7FCDE}" destId="{1C7453AC-EB02-4924-AF8E-A1DEC885A823}" srcOrd="0" destOrd="0" presId="urn:microsoft.com/office/officeart/2005/8/layout/matrix1"/>
    <dgm:cxn modelId="{B7973707-C71B-4AF2-B0FF-30E390D95DBE}" srcId="{7D9D02D6-46D6-4548-80FE-A842766DB5F5}" destId="{662A50FE-4366-4232-A09D-7B62380E9A55}" srcOrd="0" destOrd="0" parTransId="{D44D1D2E-680C-460A-8690-2414D484BFF2}" sibTransId="{655152C9-3BF2-403D-B418-49136487E427}"/>
    <dgm:cxn modelId="{5331E167-113D-4AF8-95E0-CD7032EEE25A}" srcId="{6C0D2A6D-180B-4BE1-90AA-468655E468F9}" destId="{7D9D02D6-46D6-4548-80FE-A842766DB5F5}" srcOrd="0" destOrd="0" parTransId="{DA810B85-A2F2-4A5B-9F23-927854C02F4A}" sibTransId="{AA2E5F08-EF9B-422B-8C82-1DE2931FBB49}"/>
    <dgm:cxn modelId="{1D3F914D-188C-4CFA-92E8-A01DED2FA433}" type="presOf" srcId="{662A50FE-4366-4232-A09D-7B62380E9A55}" destId="{5A1D679A-DBF6-4C91-9E35-C9310E29D606}" srcOrd="0" destOrd="0" presId="urn:microsoft.com/office/officeart/2005/8/layout/matrix1"/>
    <dgm:cxn modelId="{D58AFF52-641F-448F-BD86-E2C05A26942B}" srcId="{7D9D02D6-46D6-4548-80FE-A842766DB5F5}" destId="{B93B1F65-016A-4EA7-86A7-7C60DEE7FCDE}" srcOrd="1" destOrd="0" parTransId="{8AB9FF40-EC84-4D00-B205-469C6C181CEC}" sibTransId="{039E654E-F659-4DDF-8465-0494BB466A81}"/>
    <dgm:cxn modelId="{3D9A618B-2D63-4613-9F48-2FDAFCA936D8}" type="presOf" srcId="{662A50FE-4366-4232-A09D-7B62380E9A55}" destId="{991E623D-606D-48B1-AB53-45A7926B89DF}" srcOrd="1" destOrd="0" presId="urn:microsoft.com/office/officeart/2005/8/layout/matrix1"/>
    <dgm:cxn modelId="{AC6B8A8C-BA87-4C13-A09D-34CC43A3F8DD}" type="presOf" srcId="{B93B1F65-016A-4EA7-86A7-7C60DEE7FCDE}" destId="{D60C1F9C-D2A0-41FC-A4F5-1EDAADDD5533}" srcOrd="1" destOrd="0" presId="urn:microsoft.com/office/officeart/2005/8/layout/matrix1"/>
    <dgm:cxn modelId="{1B1E51CD-3451-4417-803D-2DBE17C4EF37}" type="presOf" srcId="{6C0D2A6D-180B-4BE1-90AA-468655E468F9}" destId="{C43E8647-4426-499F-9302-5A53B15D5188}" srcOrd="0" destOrd="0" presId="urn:microsoft.com/office/officeart/2005/8/layout/matrix1"/>
    <dgm:cxn modelId="{782CEDD7-64F3-4CC5-BCDB-FC397C288F7A}" type="presOf" srcId="{38C8CA64-D000-404E-B896-1E14930F7EC1}" destId="{3ABA4971-1FD9-47E3-88D3-9969F18E6655}" srcOrd="0" destOrd="0" presId="urn:microsoft.com/office/officeart/2005/8/layout/matrix1"/>
    <dgm:cxn modelId="{ECF0D9E3-C20E-4CD0-A283-B80BE67ABA41}" type="presOf" srcId="{38C8CA64-D000-404E-B896-1E14930F7EC1}" destId="{D45868E4-077E-41DC-B87A-8F57B55E57D7}" srcOrd="1" destOrd="0" presId="urn:microsoft.com/office/officeart/2005/8/layout/matrix1"/>
    <dgm:cxn modelId="{D423A1F7-C7AA-4EC1-90DE-A4D99CF57C76}" srcId="{7D9D02D6-46D6-4548-80FE-A842766DB5F5}" destId="{38C8CA64-D000-404E-B896-1E14930F7EC1}" srcOrd="2" destOrd="0" parTransId="{A7D08204-4A98-42D8-A670-FEC2C9F5A903}" sibTransId="{300369A9-6C8C-4D49-BE1F-BC80B2218184}"/>
    <dgm:cxn modelId="{57059DFF-2B31-4047-9FA9-198962FE5C41}" type="presOf" srcId="{7D9D02D6-46D6-4548-80FE-A842766DB5F5}" destId="{7D3A498D-337C-4130-9880-718E0C30B497}" srcOrd="0" destOrd="0" presId="urn:microsoft.com/office/officeart/2005/8/layout/matrix1"/>
    <dgm:cxn modelId="{EE84ED57-65D6-4905-AAB5-8AED8CF68C34}" type="presParOf" srcId="{C43E8647-4426-499F-9302-5A53B15D5188}" destId="{A746D129-C537-4D6E-9C45-E041F46A9E51}" srcOrd="0" destOrd="0" presId="urn:microsoft.com/office/officeart/2005/8/layout/matrix1"/>
    <dgm:cxn modelId="{9C4EA1CB-140A-49EA-8928-678CC2240067}" type="presParOf" srcId="{A746D129-C537-4D6E-9C45-E041F46A9E51}" destId="{5A1D679A-DBF6-4C91-9E35-C9310E29D606}" srcOrd="0" destOrd="0" presId="urn:microsoft.com/office/officeart/2005/8/layout/matrix1"/>
    <dgm:cxn modelId="{AF47D4DB-6620-4394-9528-49FB3CE476CC}" type="presParOf" srcId="{A746D129-C537-4D6E-9C45-E041F46A9E51}" destId="{991E623D-606D-48B1-AB53-45A7926B89DF}" srcOrd="1" destOrd="0" presId="urn:microsoft.com/office/officeart/2005/8/layout/matrix1"/>
    <dgm:cxn modelId="{42B89062-18A1-4D7C-8866-8D7CA077431E}" type="presParOf" srcId="{A746D129-C537-4D6E-9C45-E041F46A9E51}" destId="{1C7453AC-EB02-4924-AF8E-A1DEC885A823}" srcOrd="2" destOrd="0" presId="urn:microsoft.com/office/officeart/2005/8/layout/matrix1"/>
    <dgm:cxn modelId="{5DD84B69-0CA4-4E23-BF33-6BF8ECC62CBF}" type="presParOf" srcId="{A746D129-C537-4D6E-9C45-E041F46A9E51}" destId="{D60C1F9C-D2A0-41FC-A4F5-1EDAADDD5533}" srcOrd="3" destOrd="0" presId="urn:microsoft.com/office/officeart/2005/8/layout/matrix1"/>
    <dgm:cxn modelId="{0E727BEC-9AEA-4991-A26C-1FFA59298CCC}" type="presParOf" srcId="{A746D129-C537-4D6E-9C45-E041F46A9E51}" destId="{3ABA4971-1FD9-47E3-88D3-9969F18E6655}" srcOrd="4" destOrd="0" presId="urn:microsoft.com/office/officeart/2005/8/layout/matrix1"/>
    <dgm:cxn modelId="{F39D8584-8780-4C18-AE56-3DA7D14A2F89}" type="presParOf" srcId="{A746D129-C537-4D6E-9C45-E041F46A9E51}" destId="{D45868E4-077E-41DC-B87A-8F57B55E57D7}" srcOrd="5" destOrd="0" presId="urn:microsoft.com/office/officeart/2005/8/layout/matrix1"/>
    <dgm:cxn modelId="{F05FA038-277E-449B-90C4-2ED983B470F4}" type="presParOf" srcId="{A746D129-C537-4D6E-9C45-E041F46A9E51}" destId="{797652D2-9CBE-4ED0-908F-7BA2DABB7A62}" srcOrd="6" destOrd="0" presId="urn:microsoft.com/office/officeart/2005/8/layout/matrix1"/>
    <dgm:cxn modelId="{7D22549B-4025-4381-B990-E4C90B367123}" type="presParOf" srcId="{A746D129-C537-4D6E-9C45-E041F46A9E51}" destId="{2F19D9BD-01C4-4F7C-B5D8-85C7DC7F5CD7}" srcOrd="7" destOrd="0" presId="urn:microsoft.com/office/officeart/2005/8/layout/matrix1"/>
    <dgm:cxn modelId="{E1DDDCA2-1080-4BF0-8243-BE756516DB67}" type="presParOf" srcId="{C43E8647-4426-499F-9302-5A53B15D5188}" destId="{7D3A498D-337C-4130-9880-718E0C30B4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679A-DBF6-4C91-9E35-C9310E29D606}">
      <dsp:nvSpPr>
        <dsp:cNvPr id="0" name=""/>
        <dsp:cNvSpPr/>
      </dsp:nvSpPr>
      <dsp:spPr>
        <a:xfrm rot="16200000">
          <a:off x="450238" y="-724701"/>
          <a:ext cx="3379974" cy="4280451"/>
        </a:xfrm>
        <a:prstGeom prst="round1Rect">
          <a:avLst/>
        </a:prstGeom>
        <a:solidFill>
          <a:srgbClr val="FFFF66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>
            <a:latin typeface="OpenDyslexic" panose="00000500000000000000" pitchFamily="50" charset="0"/>
          </a:endParaRPr>
        </a:p>
      </dsp:txBody>
      <dsp:txXfrm rot="5400000">
        <a:off x="0" y="-274463"/>
        <a:ext cx="4280451" cy="2534981"/>
      </dsp:txXfrm>
    </dsp:sp>
    <dsp:sp modelId="{1C7453AC-EB02-4924-AF8E-A1DEC885A823}">
      <dsp:nvSpPr>
        <dsp:cNvPr id="0" name=""/>
        <dsp:cNvSpPr/>
      </dsp:nvSpPr>
      <dsp:spPr>
        <a:xfrm>
          <a:off x="4280451" y="-280170"/>
          <a:ext cx="4280451" cy="3612733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4280451" y="-280170"/>
        <a:ext cx="4280451" cy="2709549"/>
      </dsp:txXfrm>
    </dsp:sp>
    <dsp:sp modelId="{3ABA4971-1FD9-47E3-88D3-9969F18E6655}">
      <dsp:nvSpPr>
        <dsp:cNvPr id="0" name=""/>
        <dsp:cNvSpPr/>
      </dsp:nvSpPr>
      <dsp:spPr>
        <a:xfrm rot="10800000">
          <a:off x="0" y="608969"/>
          <a:ext cx="4230541" cy="4974452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>
            <a:solidFill>
              <a:schemeClr val="tx1"/>
            </a:solidFill>
          </a:endParaRPr>
        </a:p>
      </dsp:txBody>
      <dsp:txXfrm rot="10800000">
        <a:off x="0" y="1852582"/>
        <a:ext cx="4230541" cy="3730839"/>
      </dsp:txXfrm>
    </dsp:sp>
    <dsp:sp modelId="{797652D2-9CBE-4ED0-908F-7BA2DABB7A62}">
      <dsp:nvSpPr>
        <dsp:cNvPr id="0" name=""/>
        <dsp:cNvSpPr/>
      </dsp:nvSpPr>
      <dsp:spPr>
        <a:xfrm rot="5400000">
          <a:off x="5368704" y="2253177"/>
          <a:ext cx="2065422" cy="4280451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498D-337C-4130-9880-718E0C30B497}">
      <dsp:nvSpPr>
        <dsp:cNvPr id="0" name=""/>
        <dsp:cNvSpPr/>
      </dsp:nvSpPr>
      <dsp:spPr>
        <a:xfrm>
          <a:off x="2595601" y="0"/>
          <a:ext cx="3388037" cy="5595151"/>
        </a:xfrm>
        <a:prstGeom prst="roundRect">
          <a:avLst/>
        </a:prstGeom>
        <a:solidFill>
          <a:srgbClr val="FF643F"/>
        </a:solidFill>
        <a:ln w="12700" cap="flat" cmpd="sng" algn="ctr">
          <a:solidFill>
            <a:srgbClr val="00BC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i="0" kern="120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i="0" kern="120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sp:txBody>
      <dsp:txXfrm>
        <a:off x="2760991" y="165390"/>
        <a:ext cx="3057257" cy="526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E11AE-1B37-4EDC-8F7F-84E77DD37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0BC3-EE91-46F8-A2DC-2A6D5FEE1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DB223-5069-48A4-9757-8869A1FA5A57}" type="datetimeFigureOut">
              <a:rPr lang="en-US"/>
              <a:pPr>
                <a:defRPr/>
              </a:pPr>
              <a:t>2/23/2020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D1B2D7-EB81-47B7-9AC6-942EB4417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7646C5-8C2B-4966-9EB6-03F13E12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128B-DCF8-4777-9F4A-EE1965DCD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763F-8865-47FD-A92D-F0B023D6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8B851-684F-4BB5-8A50-49F5BE55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93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Frayer Model – the main WoW slide will all be in this format. There will also be a TV screen version of this around school – all week – every week.</a:t>
            </a:r>
          </a:p>
          <a:p>
            <a:endParaRPr lang="en-GB"/>
          </a:p>
          <a:p>
            <a:r>
              <a:rPr lang="en-GB"/>
              <a:t>Explain how important the 39 </a:t>
            </a:r>
            <a:r>
              <a:rPr lang="en-GB" err="1"/>
              <a:t>WoWs</a:t>
            </a:r>
            <a:r>
              <a:rPr lang="en-GB"/>
              <a:t> are / reasons (SHOULD I DO A ONE PAGE ‘WHY ARE WE DOING THIS?’ for pupils? Ideally in an assembly – Caroline? Maybe the academic words slide??</a:t>
            </a:r>
          </a:p>
          <a:p>
            <a:r>
              <a:rPr lang="en-GB"/>
              <a:t>Say the word</a:t>
            </a:r>
          </a:p>
          <a:p>
            <a:r>
              <a:rPr lang="en-GB"/>
              <a:t>Give definition – link to pupil planner and word on board</a:t>
            </a:r>
          </a:p>
          <a:p>
            <a:r>
              <a:rPr lang="en-GB"/>
              <a:t>Model reading aloud and ask pupils to read aloud</a:t>
            </a:r>
          </a:p>
          <a:p>
            <a:r>
              <a:rPr lang="en-GB"/>
              <a:t>Try examples  - Q&amp;A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D6B4-1076-4A8B-8E4A-F74E69CC8E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6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68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86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4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93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68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98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9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7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5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13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8FD8-53BC-40C8-8387-B58945FDE7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9C7A1-0605-4A9C-A0E1-DCF29DE11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E6B2C-82F1-442B-8878-CBAFC3502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6CE49-C1F9-45C4-9B1C-49746F8B4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9EE8-8A12-49A5-AA15-29D9776592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3420-E019-4F04-9018-3F9688B1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B0C63-E72C-48D4-AF00-E8EB0C0A6A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DC63-9166-4972-BB33-971DD3CB5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6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42335-5A2D-47A8-B502-78CCF0CE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2985-EAC3-4DCA-B171-D63832D4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7EA31-AF63-4DE1-83FD-55060332B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5575-458C-498A-811F-5F7A8475C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E3E4D-6E96-4E81-B834-76DEFB38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5252-EB3D-408D-858C-27923DAE1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8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E6A1E-FA51-4454-8F94-E6792791C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CBA4-5918-48CE-ACC3-D6B062536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FD6EC-A410-4C63-A932-5B2A5510C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5D2AF-31CA-4B06-BC3F-D6E20AE95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43E5B-1777-4A8D-B297-4247EA240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5A2E-C742-4B33-8578-3785960F48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1EE1-F0F8-4214-90D9-0030776CE6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64DB-AC59-4922-8135-B4D58767C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3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9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3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820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83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7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99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2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3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4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38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48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73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7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9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561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65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5009226" y="-27384"/>
            <a:ext cx="4153285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6543444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9143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6913" y="1035872"/>
            <a:ext cx="4958858" cy="1976719"/>
          </a:xfrm>
        </p:spPr>
        <p:txBody>
          <a:bodyPr anchor="ctr">
            <a:noAutofit/>
          </a:bodyPr>
          <a:lstStyle>
            <a:lvl1pPr algn="l">
              <a:defRPr sz="4050" b="0" spc="-113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69" y="4751316"/>
            <a:ext cx="3983066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058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69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31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2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62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1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32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48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0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7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42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52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42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73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0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84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12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2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29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80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5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57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75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47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;p49">
            <a:extLst>
              <a:ext uri="{FF2B5EF4-FFF2-40B4-BE49-F238E27FC236}">
                <a16:creationId xmlns:a16="http://schemas.microsoft.com/office/drawing/2014/main" id="{406D7226-125D-F24C-A9C7-8EC5A45FAD98}"/>
              </a:ext>
            </a:extLst>
          </p:cNvPr>
          <p:cNvSpPr txBox="1"/>
          <p:nvPr userDrawn="1"/>
        </p:nvSpPr>
        <p:spPr>
          <a:xfrm>
            <a:off x="6944708" y="6507346"/>
            <a:ext cx="948046" cy="27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88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Supported by</a:t>
            </a:r>
            <a:endParaRPr sz="788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5B592E2-BE38-9D4C-856B-3EDC845B8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689" y="6368645"/>
            <a:ext cx="717331" cy="3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16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69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980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23/02/2020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51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E2CE7-F090-402B-9210-0CAB20935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DFFBC-7765-4AB2-BACE-846401B9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39" y="10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F3F85-68A8-45A1-BE7C-BB5EE51ABA6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64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7DD91-7F56-4907-B70D-C2557AB42C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06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40" r:id="rId12"/>
    <p:sldLayoutId id="2147483841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EA3E-01E6-4D12-8C41-FDEAC103287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3040-FD67-4447-843B-33B40AB95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2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1F88-AD5E-41C1-9EF0-D055CD222A87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5AA1-E0EB-43B1-B901-48187EA29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6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vimeo.com/37649462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tonledale.lancs.sch.uk/parents/businessenterpri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02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670F196F-BB44-4638-96F4-6B9BAC34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4" y="290671"/>
            <a:ext cx="8495100" cy="62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4817268" y="1035936"/>
            <a:ext cx="415636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1350" b="1">
                <a:solidFill>
                  <a:srgbClr val="FDC53C"/>
                </a:solidFill>
                <a:latin typeface="OpenDyslexic" panose="00000500000000000000" pitchFamily="50" charset="0"/>
                <a:sym typeface="Arial"/>
              </a:rPr>
              <a:t>VIDEO | 10 MINUTES</a:t>
            </a:r>
            <a:br>
              <a:rPr lang="en-GB" sz="2100">
                <a:solidFill>
                  <a:schemeClr val="dk1"/>
                </a:solidFill>
                <a:latin typeface="OpenDyslexic" panose="00000500000000000000" pitchFamily="50" charset="0"/>
                <a:sym typeface="Arial"/>
              </a:rPr>
            </a:br>
            <a:r>
              <a:rPr lang="en-GB" sz="3300">
                <a:solidFill>
                  <a:schemeClr val="dk1"/>
                </a:solidFill>
                <a:latin typeface="OpenDyslexic" panose="00000500000000000000" pitchFamily="50" charset="0"/>
                <a:sym typeface="Arial"/>
              </a:rPr>
              <a:t>Slum Soccer’s Story</a:t>
            </a:r>
            <a:endParaRPr sz="1350">
              <a:latin typeface="OpenDyslexic" panose="00000500000000000000" pitchFamily="50" charset="0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7876615" y="5718363"/>
            <a:ext cx="138548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437" y="3094461"/>
            <a:ext cx="2566389" cy="243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D9DC218-C8DD-1D4D-8CB4-4A8710070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284942"/>
            <a:ext cx="4198433" cy="5249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34549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361741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/>
          <p:nvPr/>
        </p:nvSpPr>
        <p:spPr>
          <a:xfrm>
            <a:off x="159718" y="1414650"/>
            <a:ext cx="326526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r>
              <a:rPr lang="en-GB" sz="1200" b="1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WATCH VIDEO </a:t>
            </a:r>
            <a:r>
              <a:rPr lang="en-GB" sz="1200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| 10 MINUTES</a:t>
            </a:r>
            <a:endParaRPr sz="1350">
              <a:latin typeface="OpenDyslexic" panose="00000500000000000000" pitchFamily="50" charset="0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486286" y="3700145"/>
            <a:ext cx="5226324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r>
              <a:rPr lang="en-GB" sz="3600" b="1">
                <a:solidFill>
                  <a:schemeClr val="dk1"/>
                </a:solidFill>
                <a:latin typeface="OpenDyslexic" panose="00000500000000000000" pitchFamily="50" charset="0"/>
                <a:sym typeface="Arial"/>
                <a:hlinkClick r:id="rId4"/>
              </a:rPr>
              <a:t>Introducing</a:t>
            </a:r>
            <a:br>
              <a:rPr lang="en-GB" sz="3600" b="1">
                <a:solidFill>
                  <a:schemeClr val="dk1"/>
                </a:solidFill>
                <a:latin typeface="OpenDyslexic" panose="00000500000000000000" pitchFamily="50" charset="0"/>
                <a:sym typeface="Arial"/>
                <a:hlinkClick r:id="rId4"/>
              </a:rPr>
            </a:br>
            <a:r>
              <a:rPr lang="en-GB" sz="3600" b="1">
                <a:solidFill>
                  <a:schemeClr val="dk1"/>
                </a:solidFill>
                <a:latin typeface="OpenDyslexic" panose="00000500000000000000" pitchFamily="50" charset="0"/>
                <a:sym typeface="Arial"/>
                <a:hlinkClick r:id="rId4"/>
              </a:rPr>
              <a:t>Slum Soccer</a:t>
            </a:r>
            <a:endParaRPr sz="3600" b="1">
              <a:solidFill>
                <a:schemeClr val="dk1"/>
              </a:solidFill>
              <a:latin typeface="OpenDyslexic" panose="00000500000000000000" pitchFamily="50" charset="0"/>
              <a:sym typeface="Arial"/>
            </a:endParaRPr>
          </a:p>
        </p:txBody>
      </p:sp>
      <p:pic>
        <p:nvPicPr>
          <p:cNvPr id="119" name="Google Shape;119;p7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446" y="3431666"/>
            <a:ext cx="3019258" cy="287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A group of people that are standing in the gras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0989"/>
          <a:stretch/>
        </p:blipFill>
        <p:spPr>
          <a:xfrm>
            <a:off x="5412704" y="1158594"/>
            <a:ext cx="3731296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3143" y="769714"/>
            <a:ext cx="4572000" cy="15437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1250"/>
              </a:lnSpc>
            </a:pPr>
            <a:r>
              <a:rPr lang="en-GB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…we're going to watch a story about the impact football has had on the lives of children and young people living in slum areas in India.</a:t>
            </a:r>
            <a:endParaRPr lang="en-GB" sz="2000">
              <a:latin typeface="OpenDyslex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34549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83836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/>
          <p:nvPr/>
        </p:nvSpPr>
        <p:spPr>
          <a:xfrm>
            <a:off x="3566159" y="2805844"/>
            <a:ext cx="2594409" cy="239317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C53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GB" sz="2000">
                <a:solidFill>
                  <a:srgbClr val="1C252B"/>
                </a:solidFill>
                <a:latin typeface="OpenDyslexic" panose="00000500000000000000" pitchFamily="50" charset="0"/>
                <a:sym typeface="Arial"/>
              </a:rPr>
              <a:t>Are there parts in the film that feel familiar to your own life?</a:t>
            </a:r>
            <a:endParaRPr sz="2000">
              <a:solidFill>
                <a:srgbClr val="1C252B"/>
              </a:solidFill>
              <a:latin typeface="OpenDyslexic" panose="00000500000000000000" pitchFamily="50" charset="0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6160569" y="725784"/>
            <a:ext cx="2269958" cy="20800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1C252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GB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What is the role of football in this community?</a:t>
            </a:r>
            <a:endParaRPr>
              <a:latin typeface="OpenDyslexic" panose="00000500000000000000" pitchFamily="50" charset="0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6370360" y="3435721"/>
            <a:ext cx="2251125" cy="215518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1C252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GB" sz="2000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What was the action that started Slum Soccer?</a:t>
            </a:r>
            <a:endParaRPr sz="2000">
              <a:latin typeface="OpenDyslexic" panose="00000500000000000000" pitchFamily="50" charset="0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275870" y="187946"/>
            <a:ext cx="4864367" cy="38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r>
              <a:rPr lang="en-GB" sz="2800" b="1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Together…</a:t>
            </a:r>
            <a:endParaRPr sz="2800" b="1">
              <a:latin typeface="OpenDyslexic" panose="00000500000000000000" pitchFamily="50" charset="0"/>
            </a:endParaRPr>
          </a:p>
          <a:p>
            <a:pPr>
              <a:lnSpc>
                <a:spcPct val="131250"/>
              </a:lnSpc>
            </a:pPr>
            <a:endParaRPr sz="2800">
              <a:solidFill>
                <a:srgbClr val="1C252C"/>
              </a:solidFill>
              <a:latin typeface="OpenDyslexic" panose="00000500000000000000" pitchFamily="50" charset="0"/>
              <a:sym typeface="Arial"/>
            </a:endParaRPr>
          </a:p>
          <a:p>
            <a:pPr>
              <a:lnSpc>
                <a:spcPct val="131250"/>
              </a:lnSpc>
            </a:pPr>
            <a:r>
              <a:rPr lang="en-GB" sz="2800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Working in pairs, we will focus on one of these questions and discuss them together afterwards.</a:t>
            </a:r>
            <a:endParaRPr sz="2800">
              <a:latin typeface="OpenDyslex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34549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545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>
            <a:off x="1955023" y="434971"/>
            <a:ext cx="5385816" cy="507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r>
              <a:rPr lang="en-GB" sz="2400" b="1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Discuss…</a:t>
            </a:r>
            <a:endParaRPr sz="2400" b="1">
              <a:latin typeface="OpenDyslexic" panose="00000500000000000000" pitchFamily="50" charset="0"/>
            </a:endParaRPr>
          </a:p>
          <a:p>
            <a:pPr>
              <a:buClr>
                <a:schemeClr val="dk1"/>
              </a:buClr>
              <a:buSzPts val="600"/>
            </a:pPr>
            <a:endParaRPr sz="2400">
              <a:solidFill>
                <a:srgbClr val="1C252C"/>
              </a:solidFill>
              <a:latin typeface="OpenDyslexic" panose="00000500000000000000" pitchFamily="50" charset="0"/>
              <a:sym typeface="Arial"/>
            </a:endParaRPr>
          </a:p>
          <a:p>
            <a:pPr>
              <a:lnSpc>
                <a:spcPct val="104999"/>
              </a:lnSpc>
            </a:pPr>
            <a:r>
              <a:rPr lang="en-GB" sz="2400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Abhijeet </a:t>
            </a:r>
            <a:r>
              <a:rPr lang="en-GB" sz="2400" err="1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Barse</a:t>
            </a:r>
            <a:r>
              <a:rPr lang="en-GB" sz="2400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 and Vijay </a:t>
            </a:r>
            <a:r>
              <a:rPr lang="en-GB" sz="2400" err="1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Barse</a:t>
            </a:r>
            <a:r>
              <a:rPr lang="en-GB" sz="2400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 tell the story of how and why "Slum Soccer" began and the role that empathy played in that story, having an impact on the lives of young girls. </a:t>
            </a:r>
            <a:endParaRPr sz="2400">
              <a:latin typeface="OpenDyslexic" panose="00000500000000000000" pitchFamily="50" charset="0"/>
            </a:endParaRPr>
          </a:p>
          <a:p>
            <a:pPr>
              <a:lnSpc>
                <a:spcPct val="104999"/>
              </a:lnSpc>
            </a:pPr>
            <a:endParaRPr sz="2400">
              <a:solidFill>
                <a:srgbClr val="1C252C"/>
              </a:solidFill>
              <a:latin typeface="OpenDyslexic" panose="00000500000000000000" pitchFamily="50" charset="0"/>
              <a:sym typeface="Arial"/>
            </a:endParaRPr>
          </a:p>
          <a:p>
            <a:pPr>
              <a:lnSpc>
                <a:spcPct val="104999"/>
              </a:lnSpc>
            </a:pPr>
            <a:r>
              <a:rPr lang="en-GB" sz="2400">
                <a:solidFill>
                  <a:srgbClr val="1C252C"/>
                </a:solidFill>
                <a:latin typeface="OpenDyslexic" panose="00000500000000000000" pitchFamily="50" charset="0"/>
                <a:sym typeface="Arial"/>
              </a:rPr>
              <a:t>Take a look at this comment from the video and, as a form, discuss what this makes you think and feel. </a:t>
            </a:r>
            <a:endParaRPr sz="2400">
              <a:latin typeface="OpenDyslexic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34549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15637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body" idx="4294967295"/>
          </p:nvPr>
        </p:nvSpPr>
        <p:spPr>
          <a:xfrm>
            <a:off x="1828800" y="579804"/>
            <a:ext cx="6037263" cy="15271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>
              <a:solidFill>
                <a:srgbClr val="1D252C"/>
              </a:solidFill>
              <a:latin typeface="OpenDyslexic" panose="00000500000000000000" pitchFamily="50" charset="0"/>
              <a:ea typeface="Arial"/>
              <a:cs typeface="Arial"/>
              <a:sym typeface="Arial"/>
            </a:endParaRPr>
          </a:p>
          <a:p>
            <a:pPr marL="0" indent="0">
              <a:buClr>
                <a:srgbClr val="1D252C"/>
              </a:buClr>
              <a:buSzPts val="2000"/>
              <a:buNone/>
            </a:pPr>
            <a:r>
              <a:rPr lang="en-GB">
                <a:solidFill>
                  <a:srgbClr val="1D252C"/>
                </a:solidFill>
                <a:latin typeface="OpenDyslexic" panose="00000500000000000000" pitchFamily="50" charset="0"/>
                <a:ea typeface="Arial"/>
                <a:cs typeface="Arial"/>
                <a:sym typeface="Arial"/>
              </a:rPr>
              <a:t>"We’re becoming so self-obsessed all the time…we are magnifying just ourselves… so we need to look at others also. You don’t really need to do a lot or do a lot of costly stuff to support others.”</a:t>
            </a:r>
            <a:endParaRPr>
              <a:solidFill>
                <a:srgbClr val="1D252C"/>
              </a:solidFill>
              <a:latin typeface="OpenDyslexic" panose="000005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2649673" y="1726121"/>
            <a:ext cx="380153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6226943" y="4008442"/>
            <a:ext cx="380153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4;p12">
            <a:extLst>
              <a:ext uri="{FF2B5EF4-FFF2-40B4-BE49-F238E27FC236}">
                <a16:creationId xmlns:a16="http://schemas.microsoft.com/office/drawing/2014/main" id="{929A1DBF-1376-DC4F-80E5-F6BD83E6259A}"/>
              </a:ext>
            </a:extLst>
          </p:cNvPr>
          <p:cNvSpPr txBox="1"/>
          <p:nvPr/>
        </p:nvSpPr>
        <p:spPr>
          <a:xfrm>
            <a:off x="3054625" y="4128042"/>
            <a:ext cx="3172318" cy="809717"/>
          </a:xfrm>
          <a:prstGeom prst="rect">
            <a:avLst/>
          </a:prstGeom>
          <a:solidFill>
            <a:srgbClr val="FAC53B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2400" b="1">
                <a:solidFill>
                  <a:schemeClr val="bg1"/>
                </a:solidFill>
                <a:latin typeface="OpenDyslexic" panose="00000500000000000000" pitchFamily="50" charset="0"/>
                <a:ea typeface="Calibri"/>
                <a:cs typeface="Calibri"/>
                <a:sym typeface="Calibri"/>
              </a:rPr>
              <a:t>ABHIJEET BARSE</a:t>
            </a:r>
            <a:endParaRPr sz="2400" b="1">
              <a:solidFill>
                <a:schemeClr val="bg1"/>
              </a:solidFill>
              <a:latin typeface="OpenDyslexic" panose="00000500000000000000" pitchFamily="50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45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7" descr="A black sign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454" y="1302243"/>
            <a:ext cx="48863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639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999042"/>
            <a:ext cx="9144000" cy="100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81204" y="1796484"/>
            <a:ext cx="1734241" cy="75797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7"/>
          <p:cNvSpPr txBox="1"/>
          <p:nvPr/>
        </p:nvSpPr>
        <p:spPr>
          <a:xfrm>
            <a:off x="170381" y="5565629"/>
            <a:ext cx="20574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empathy-week.com</a:t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58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435D-54DB-413F-900B-8A76EB5E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84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>
                <a:cs typeface="Calibri Light"/>
              </a:rPr>
              <a:t>Young Business Enterprise</a:t>
            </a:r>
            <a:br>
              <a:rPr lang="en-US" sz="4800" b="1" u="sng">
                <a:cs typeface="Calibri Light"/>
              </a:rPr>
            </a:br>
            <a:r>
              <a:rPr lang="en-US" sz="4800">
                <a:ea typeface="+mj-lt"/>
                <a:cs typeface="+mj-lt"/>
              </a:rPr>
              <a:t>Every Tuesday after school.</a:t>
            </a:r>
            <a:endParaRPr lang="en-US" sz="4800" b="1" u="sng">
              <a:cs typeface="Calibri Ligh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997E03-AF4D-469E-92DD-B133EE97B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44780"/>
              </p:ext>
            </p:extLst>
          </p:nvPr>
        </p:nvGraphicFramePr>
        <p:xfrm>
          <a:off x="345056" y="1595887"/>
          <a:ext cx="8554034" cy="286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4034">
                  <a:extLst>
                    <a:ext uri="{9D8B030D-6E8A-4147-A177-3AD203B41FA5}">
                      <a16:colId xmlns:a16="http://schemas.microsoft.com/office/drawing/2014/main" val="128046767"/>
                    </a:ext>
                  </a:extLst>
                </a:gridCol>
              </a:tblGrid>
              <a:tr h="2861284">
                <a:tc>
                  <a:txBody>
                    <a:bodyPr/>
                    <a:lstStyle/>
                    <a:p>
                      <a:pPr fontAlgn="base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Young Business Enterprise | Walton-le-Dale High School</a:t>
                      </a:r>
                    </a:p>
                    <a:p>
                      <a:pPr fontAlgn="base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Please support our Year 10 Young Business Enterprise teams and have a shop through the following Christmas gifts from our five companies; Enterprise Sky Squad, Lazer Cutter Industries, </a:t>
                      </a:r>
                      <a:r>
                        <a:rPr lang="en-US" sz="2800" err="1">
                          <a:solidFill>
                            <a:schemeClr val="bg1"/>
                          </a:solidFill>
                          <a:effectLst/>
                        </a:rPr>
                        <a:t>Fro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, Fin and Gift Company.</a:t>
                      </a:r>
                    </a:p>
                    <a:p>
                      <a:pPr fontAlgn="base"/>
                      <a:r>
                        <a:rPr lang="en-US" sz="2800" u="sng">
                          <a:solidFill>
                            <a:srgbClr val="FF0000"/>
                          </a:solidFill>
                          <a:effectLst/>
                        </a:rPr>
                        <a:t>www.waltonledale.lancs.sch.uk</a:t>
                      </a:r>
                      <a:endParaRPr lang="en-US" sz="2800" u="sng">
                        <a:solidFill>
                          <a:srgbClr val="FF0000"/>
                        </a:solidFill>
                        <a:effectLst/>
                        <a:latin typeface="wf_segoe-ui_normal"/>
                      </a:endParaRP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1007111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014F38-A845-4F5E-92EA-8A8AB56A48C4}"/>
              </a:ext>
            </a:extLst>
          </p:cNvPr>
          <p:cNvSpPr txBox="1"/>
          <p:nvPr/>
        </p:nvSpPr>
        <p:spPr>
          <a:xfrm>
            <a:off x="339306" y="4652513"/>
            <a:ext cx="852289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Please support our Young Business Enterprise pupils by checking out their latest Christmas products </a:t>
            </a:r>
            <a:r>
              <a:rPr lang="en-US" sz="2400">
                <a:latin typeface="Calibri"/>
                <a:cs typeface="Calibri"/>
                <a:hlinkClick r:id="rId3"/>
              </a:rPr>
              <a:t>https://www.waltonledale.lancs.sch.uk/parents/businessenterprise</a:t>
            </a: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cs typeface="Calibri"/>
              </a:rPr>
              <a:t>Payments can be made over Parent Pay and will be delivered to you in school.</a:t>
            </a:r>
          </a:p>
        </p:txBody>
      </p:sp>
    </p:spTree>
    <p:extLst>
      <p:ext uri="{BB962C8B-B14F-4D97-AF65-F5344CB8AC3E}">
        <p14:creationId xmlns:p14="http://schemas.microsoft.com/office/powerpoint/2010/main" val="163039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6" t="2456" r="3010"/>
          <a:stretch/>
        </p:blipFill>
        <p:spPr>
          <a:xfrm>
            <a:off x="0" y="1149530"/>
            <a:ext cx="9124229" cy="57084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" y="104504"/>
            <a:ext cx="9144001" cy="10450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Wow!  Look how committed your teachers are to </a:t>
            </a:r>
            <a:r>
              <a:rPr lang="en-GB" sz="2400" b="1" i="1"/>
              <a:t>you</a:t>
            </a:r>
            <a:r>
              <a:rPr lang="en-GB" sz="2400"/>
              <a:t>.  They provide approximately 47 hours of extra-curricular activities per week.  Show your commitment to </a:t>
            </a:r>
            <a:r>
              <a:rPr lang="en-GB" sz="2400" b="1" i="1"/>
              <a:t>them</a:t>
            </a:r>
            <a:r>
              <a:rPr lang="en-GB" sz="2400"/>
              <a:t> – get involved!</a:t>
            </a:r>
          </a:p>
        </p:txBody>
      </p:sp>
    </p:spTree>
    <p:extLst>
      <p:ext uri="{BB962C8B-B14F-4D97-AF65-F5344CB8AC3E}">
        <p14:creationId xmlns:p14="http://schemas.microsoft.com/office/powerpoint/2010/main" val="14939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68D4F4FB-BADD-4271-8A45-81952A6D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3976"/>
            <a:ext cx="9256142" cy="68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48636" y="155575"/>
            <a:ext cx="11924777" cy="1252538"/>
          </a:xfrm>
        </p:spPr>
        <p:txBody>
          <a:bodyPr>
            <a:noAutofit/>
          </a:bodyPr>
          <a:lstStyle/>
          <a:p>
            <a:pPr algn="ctr"/>
            <a:r>
              <a:rPr lang="en-GB" sz="9600" err="1">
                <a:solidFill>
                  <a:srgbClr val="FA04B4"/>
                </a:solidFill>
                <a:latin typeface="Century Gothic"/>
              </a:rPr>
              <a:t>Respect@WLD</a:t>
            </a:r>
            <a:endParaRPr lang="en-GB" sz="9600">
              <a:solidFill>
                <a:srgbClr val="FA04B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48636" y="1628801"/>
            <a:ext cx="11824570" cy="5040288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Learning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Students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Staff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the Community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your Environment</a:t>
            </a:r>
          </a:p>
          <a:p>
            <a:pPr marL="118872" indent="0" algn="ctr">
              <a:buNone/>
            </a:pPr>
            <a:r>
              <a:rPr lang="en-GB" sz="5400" b="1">
                <a:solidFill>
                  <a:schemeClr val="bg1"/>
                </a:solidFill>
                <a:latin typeface="Century Gothic" panose="020B0502020202020204" pitchFamily="34" charset="0"/>
              </a:rPr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2274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3F5C-7669-4753-8CCA-95B1B77B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152400"/>
            <a:ext cx="4002657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Century Gothic"/>
              </a:rPr>
              <a:t>Year 11 Revision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2C34-A258-4CF8-BB08-69C2A833E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275" y="1615785"/>
            <a:ext cx="4038600" cy="5141400"/>
          </a:xfrm>
          <a:solidFill>
            <a:srgbClr val="FF1F64"/>
          </a:solidFill>
        </p:spPr>
        <p:txBody>
          <a:bodyPr vert="horz" lIns="91440" tIns="91440" rtlCol="0" anchor="t">
            <a:normAutofit/>
          </a:bodyPr>
          <a:lstStyle/>
          <a:p>
            <a:pPr marL="118745" indent="0" algn="ctr">
              <a:buNone/>
            </a:pPr>
            <a:r>
              <a:rPr lang="en-US" sz="9600">
                <a:latin typeface="Century Gothic"/>
              </a:rPr>
              <a:t>11 weeks to go!</a:t>
            </a:r>
            <a:endParaRPr lang="en-US" sz="9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B1035-C622-4B93-B1CF-137CCE30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898" y="-8855"/>
            <a:ext cx="4858108" cy="6708531"/>
          </a:xfrm>
          <a:solidFill>
            <a:srgbClr val="00B0F0"/>
          </a:solidFill>
        </p:spPr>
        <p:txBody>
          <a:bodyPr vert="horz" lIns="54864" tIns="91440" rtlCol="0" anchor="t">
            <a:normAutofit/>
          </a:bodyPr>
          <a:lstStyle/>
          <a:p>
            <a:pPr marL="118745" indent="0">
              <a:buNone/>
            </a:pPr>
            <a:r>
              <a:rPr lang="en-US" sz="4000" b="1" u="sng"/>
              <a:t>Monday</a:t>
            </a:r>
          </a:p>
          <a:p>
            <a:pPr marL="118745" indent="0">
              <a:buNone/>
            </a:pPr>
            <a:r>
              <a:rPr lang="en-US" sz="4000" err="1">
                <a:solidFill>
                  <a:schemeClr val="bg1"/>
                </a:solidFill>
              </a:rPr>
              <a:t>Maths</a:t>
            </a:r>
            <a:r>
              <a:rPr lang="en-US" sz="4000">
                <a:solidFill>
                  <a:schemeClr val="bg1"/>
                </a:solidFill>
              </a:rPr>
              <a:t> &amp; Option A</a:t>
            </a:r>
          </a:p>
          <a:p>
            <a:pPr marL="118745" indent="0">
              <a:buNone/>
            </a:pPr>
            <a:r>
              <a:rPr lang="en-US" sz="4000" b="1" u="sng"/>
              <a:t>Tuesday</a:t>
            </a:r>
          </a:p>
          <a:p>
            <a:pPr marL="118745" indent="0">
              <a:buNone/>
            </a:pPr>
            <a:r>
              <a:rPr lang="en-US" sz="4000">
                <a:solidFill>
                  <a:schemeClr val="bg1"/>
                </a:solidFill>
              </a:rPr>
              <a:t>English &amp; Option B</a:t>
            </a:r>
          </a:p>
          <a:p>
            <a:pPr marL="118745" indent="0">
              <a:buNone/>
            </a:pPr>
            <a:r>
              <a:rPr lang="en-US" sz="4000" b="1" u="sng"/>
              <a:t>Wednesday</a:t>
            </a:r>
          </a:p>
          <a:p>
            <a:pPr marL="118745" indent="0">
              <a:buNone/>
            </a:pPr>
            <a:r>
              <a:rPr lang="en-US" sz="4000">
                <a:solidFill>
                  <a:schemeClr val="bg1"/>
                </a:solidFill>
              </a:rPr>
              <a:t>Science &amp; Option C</a:t>
            </a:r>
          </a:p>
          <a:p>
            <a:pPr marL="118745" indent="0">
              <a:buNone/>
            </a:pPr>
            <a:r>
              <a:rPr lang="en-US" sz="4000" b="1" u="sng"/>
              <a:t>Thursday</a:t>
            </a:r>
          </a:p>
          <a:p>
            <a:pPr marL="118745" indent="0">
              <a:buNone/>
            </a:pPr>
            <a:r>
              <a:rPr lang="en-US" sz="4000" err="1">
                <a:solidFill>
                  <a:schemeClr val="bg1"/>
                </a:solidFill>
              </a:rPr>
              <a:t>Maths</a:t>
            </a:r>
            <a:r>
              <a:rPr lang="en-US" sz="4000">
                <a:solidFill>
                  <a:schemeClr val="bg1"/>
                </a:solidFill>
              </a:rPr>
              <a:t> &amp; Review</a:t>
            </a:r>
          </a:p>
          <a:p>
            <a:pPr marL="118745" indent="0">
              <a:buNone/>
            </a:pPr>
            <a:r>
              <a:rPr lang="en-US" sz="4000" b="1" u="sng"/>
              <a:t>Friday</a:t>
            </a:r>
          </a:p>
          <a:p>
            <a:pPr marL="118745" indent="0">
              <a:buNone/>
            </a:pPr>
            <a:r>
              <a:rPr lang="en-US" sz="4000">
                <a:solidFill>
                  <a:schemeClr val="bg1"/>
                </a:solidFill>
              </a:rPr>
              <a:t>English &amp; Option B</a:t>
            </a:r>
          </a:p>
        </p:txBody>
      </p:sp>
    </p:spTree>
    <p:extLst>
      <p:ext uri="{BB962C8B-B14F-4D97-AF65-F5344CB8AC3E}">
        <p14:creationId xmlns:p14="http://schemas.microsoft.com/office/powerpoint/2010/main" val="351525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838" y="189763"/>
            <a:ext cx="8818324" cy="101273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BASICS@WLD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2838" y="1352813"/>
            <a:ext cx="4332962" cy="5273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/>
              <a:t>On time for lessons</a:t>
            </a:r>
            <a:r>
              <a:rPr lang="en-GB" sz="3000"/>
              <a:t>, respect for learning.</a:t>
            </a:r>
          </a:p>
          <a:p>
            <a:pPr lvl="0"/>
            <a:r>
              <a:rPr lang="en-GB" sz="3000" b="1"/>
              <a:t>Perfect uniform</a:t>
            </a:r>
            <a:r>
              <a:rPr lang="en-GB" sz="3000"/>
              <a:t> in every lesson.</a:t>
            </a:r>
          </a:p>
          <a:p>
            <a:pPr lvl="0"/>
            <a:r>
              <a:rPr lang="en-GB" sz="3000"/>
              <a:t>Come in </a:t>
            </a:r>
            <a:r>
              <a:rPr lang="en-GB" sz="3000" b="1"/>
              <a:t>quietly</a:t>
            </a:r>
            <a:r>
              <a:rPr lang="en-GB" sz="3000"/>
              <a:t>. Sit down in your </a:t>
            </a:r>
            <a:r>
              <a:rPr lang="en-GB" sz="3000" b="1"/>
              <a:t>correct seat.</a:t>
            </a:r>
            <a:endParaRPr lang="en-GB" sz="3000"/>
          </a:p>
          <a:p>
            <a:pPr lvl="0"/>
            <a:r>
              <a:rPr lang="en-GB" sz="3000" b="1"/>
              <a:t>Equipment out</a:t>
            </a:r>
            <a:r>
              <a:rPr lang="en-GB" sz="3000"/>
              <a:t> – pen, pencil, ruler, planner and homework.</a:t>
            </a:r>
          </a:p>
          <a:p>
            <a:pPr lvl="0"/>
            <a:r>
              <a:rPr lang="en-GB" sz="3000" b="1"/>
              <a:t>Starter activity</a:t>
            </a:r>
            <a:r>
              <a:rPr lang="en-GB" sz="3000"/>
              <a:t> – </a:t>
            </a:r>
            <a:r>
              <a:rPr lang="en-GB" sz="3000" b="1"/>
              <a:t>no wasted time.</a:t>
            </a:r>
          </a:p>
          <a:p>
            <a:r>
              <a:rPr lang="en-GB" sz="3000" b="1"/>
              <a:t>Silent learning,</a:t>
            </a:r>
            <a:r>
              <a:rPr lang="en-GB" sz="3000"/>
              <a:t> listening to instructions.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52812"/>
            <a:ext cx="4220227" cy="5273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/>
              <a:t>Quiet signal</a:t>
            </a:r>
            <a:r>
              <a:rPr lang="en-GB" sz="3000"/>
              <a:t> - quiet if the teacher raises their hand</a:t>
            </a:r>
          </a:p>
          <a:p>
            <a:pPr lvl="0"/>
            <a:r>
              <a:rPr lang="en-GB" sz="3000"/>
              <a:t>Put your </a:t>
            </a:r>
            <a:r>
              <a:rPr lang="en-GB" sz="3000" b="1"/>
              <a:t>hand up</a:t>
            </a:r>
            <a:r>
              <a:rPr lang="en-GB" sz="3000"/>
              <a:t> if you have a question.</a:t>
            </a:r>
          </a:p>
          <a:p>
            <a:pPr lvl="0"/>
            <a:r>
              <a:rPr lang="en-GB" sz="3000" b="1"/>
              <a:t>Uniform correct</a:t>
            </a:r>
            <a:r>
              <a:rPr lang="en-GB" sz="3000"/>
              <a:t> before leaving the lesson.</a:t>
            </a:r>
          </a:p>
          <a:p>
            <a:r>
              <a:rPr lang="en-GB" sz="3000" b="1"/>
              <a:t>End</a:t>
            </a:r>
            <a:r>
              <a:rPr lang="en-GB" sz="3000"/>
              <a:t> of the lesson, </a:t>
            </a:r>
            <a:r>
              <a:rPr lang="en-GB" sz="3000" b="1"/>
              <a:t>stand behind your chair</a:t>
            </a:r>
            <a:r>
              <a:rPr lang="en-GB" sz="3000"/>
              <a:t> and </a:t>
            </a:r>
            <a:r>
              <a:rPr lang="en-GB" sz="3000" b="1"/>
              <a:t>wait</a:t>
            </a:r>
            <a:r>
              <a:rPr lang="en-GB" sz="3000"/>
              <a:t> to be </a:t>
            </a:r>
            <a:r>
              <a:rPr lang="en-GB" sz="3000" b="1"/>
              <a:t>dismissed </a:t>
            </a:r>
            <a:r>
              <a:rPr lang="en-GB" sz="3000"/>
              <a:t>for an orderly exit.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5320"/>
          </a:xfrm>
        </p:spPr>
        <p:txBody>
          <a:bodyPr/>
          <a:lstStyle/>
          <a:p>
            <a:r>
              <a:rPr lang="en-GB"/>
              <a:t>Form Time Programme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8042"/>
              </p:ext>
            </p:extLst>
          </p:nvPr>
        </p:nvGraphicFramePr>
        <p:xfrm>
          <a:off x="-1" y="1484783"/>
          <a:ext cx="9144003" cy="5373216"/>
        </p:xfrm>
        <a:graphic>
          <a:graphicData uri="http://schemas.openxmlformats.org/drawingml/2006/table">
            <a:tbl>
              <a:tblPr/>
              <a:tblGrid>
                <a:gridCol w="879523">
                  <a:extLst>
                    <a:ext uri="{9D8B030D-6E8A-4147-A177-3AD203B41FA5}">
                      <a16:colId xmlns:a16="http://schemas.microsoft.com/office/drawing/2014/main" val="194519099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70842558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866762102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4189414886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1714382690"/>
                    </a:ext>
                  </a:extLst>
                </a:gridCol>
                <a:gridCol w="1652896">
                  <a:extLst>
                    <a:ext uri="{9D8B030D-6E8A-4147-A177-3AD203B41FA5}">
                      <a16:colId xmlns:a16="http://schemas.microsoft.com/office/drawing/2014/main" val="2675630216"/>
                    </a:ext>
                  </a:extLst>
                </a:gridCol>
              </a:tblGrid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6285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Blue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Classcharts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44403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Indigo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3685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Red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Planner and </a:t>
                      </a:r>
                      <a:r>
                        <a:rPr lang="en-GB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Classcharts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181047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Yellow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54478"/>
                  </a:ext>
                </a:extLst>
              </a:tr>
              <a:tr h="8955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Assembly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Equipment &amp; Word of the Week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Thought for the Week – PSHE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Planner and </a:t>
                      </a:r>
                      <a:r>
                        <a:rPr kumimoji="0" lang="en-GB" sz="18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Classcharts</a:t>
                      </a: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Learn it Challenge</a:t>
                      </a:r>
                    </a:p>
                  </a:txBody>
                  <a:tcPr marL="9071" marR="9071" marT="9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71932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458B73-734E-4A16-A8AF-384F94EE2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372024"/>
              </p:ext>
            </p:extLst>
          </p:nvPr>
        </p:nvGraphicFramePr>
        <p:xfrm>
          <a:off x="226363" y="1120441"/>
          <a:ext cx="8560903" cy="559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B7780E-9DCB-4CCE-A72E-AC6FAB951FD7}"/>
              </a:ext>
            </a:extLst>
          </p:cNvPr>
          <p:cNvSpPr txBox="1"/>
          <p:nvPr/>
        </p:nvSpPr>
        <p:spPr>
          <a:xfrm>
            <a:off x="639114" y="958384"/>
            <a:ext cx="1995793" cy="5232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u="sng"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  <a:r>
              <a:rPr lang="en-GB" sz="24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ctr"/>
            <a:endParaRPr lang="en-GB" sz="400" b="1" u="sng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E6176-0202-48DD-883C-C7CEB18AF006}"/>
              </a:ext>
            </a:extLst>
          </p:cNvPr>
          <p:cNvSpPr txBox="1"/>
          <p:nvPr/>
        </p:nvSpPr>
        <p:spPr>
          <a:xfrm>
            <a:off x="6345375" y="1671920"/>
            <a:ext cx="240308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Etymology</a:t>
            </a:r>
            <a:r>
              <a:rPr lang="en-GB" sz="2800" b="1" u="sng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en-GB" sz="2800" b="1" u="sng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u="sng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126FE-ADE2-4D14-96F9-1AC5A3CD8827}"/>
              </a:ext>
            </a:extLst>
          </p:cNvPr>
          <p:cNvSpPr txBox="1"/>
          <p:nvPr/>
        </p:nvSpPr>
        <p:spPr>
          <a:xfrm>
            <a:off x="2833934" y="865071"/>
            <a:ext cx="3323636" cy="646986"/>
          </a:xfrm>
          <a:prstGeom prst="roundRect">
            <a:avLst/>
          </a:prstGeom>
          <a:solidFill>
            <a:srgbClr val="FFFF66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supplementary</a:t>
            </a:r>
            <a:r>
              <a:rPr lang="en-GB" sz="32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885A3D-7016-4C90-8503-E0A5A166364B}"/>
              </a:ext>
            </a:extLst>
          </p:cNvPr>
          <p:cNvGrpSpPr/>
          <p:nvPr/>
        </p:nvGrpSpPr>
        <p:grpSpPr>
          <a:xfrm>
            <a:off x="179473" y="2895208"/>
            <a:ext cx="2476216" cy="2399250"/>
            <a:chOff x="604185" y="3271182"/>
            <a:chExt cx="2132878" cy="13519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D7CD5-B7A2-4407-89B3-672DFBDB87C3}"/>
                </a:ext>
              </a:extLst>
            </p:cNvPr>
            <p:cNvSpPr/>
            <p:nvPr/>
          </p:nvSpPr>
          <p:spPr>
            <a:xfrm>
              <a:off x="878909" y="3271182"/>
              <a:ext cx="1636386" cy="225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b="1" u="sng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GB" sz="2000" u="sng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5DED7-1560-4CFF-BE66-E1CF711312F9}"/>
                </a:ext>
              </a:extLst>
            </p:cNvPr>
            <p:cNvSpPr txBox="1"/>
            <p:nvPr/>
          </p:nvSpPr>
          <p:spPr>
            <a:xfrm>
              <a:off x="604185" y="4224225"/>
              <a:ext cx="2132878" cy="39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endPara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E0243525-B208-4598-AA59-EF03D9963CC0}"/>
              </a:ext>
            </a:extLst>
          </p:cNvPr>
          <p:cNvSpPr/>
          <p:nvPr/>
        </p:nvSpPr>
        <p:spPr>
          <a:xfrm>
            <a:off x="2991802" y="4094129"/>
            <a:ext cx="3030026" cy="2572875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u="sng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u="sng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Synonyms:</a:t>
            </a:r>
          </a:p>
          <a:p>
            <a:pPr algn="ctr"/>
            <a:r>
              <a:rPr lang="en-GB" sz="2800" b="1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Additional</a:t>
            </a:r>
          </a:p>
          <a:p>
            <a:pPr algn="ctr"/>
            <a:r>
              <a:rPr lang="en-GB" sz="2800" b="1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Extra</a:t>
            </a:r>
          </a:p>
          <a:p>
            <a:pPr algn="ctr"/>
            <a:r>
              <a:rPr lang="en-GB" sz="2800" b="1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Increased</a:t>
            </a:r>
          </a:p>
          <a:p>
            <a:pPr algn="ctr"/>
            <a:r>
              <a:rPr lang="en-GB" sz="2800" b="1">
                <a:solidFill>
                  <a:schemeClr val="tx2">
                    <a:lumMod val="50000"/>
                  </a:schemeClr>
                </a:solidFill>
                <a:latin typeface="OpenDyslexic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Further </a:t>
            </a:r>
          </a:p>
          <a:p>
            <a:pPr algn="ctr"/>
            <a:endParaRPr lang="en-GB" sz="160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GB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6E7D3-4EFF-4DAE-B769-0B1BDF2201C0}"/>
              </a:ext>
            </a:extLst>
          </p:cNvPr>
          <p:cNvSpPr txBox="1"/>
          <p:nvPr/>
        </p:nvSpPr>
        <p:spPr>
          <a:xfrm>
            <a:off x="3528781" y="1609823"/>
            <a:ext cx="2028252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adjective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BDEA5-4A7B-44A0-BB2E-ED933449C219}"/>
              </a:ext>
            </a:extLst>
          </p:cNvPr>
          <p:cNvSpPr txBox="1"/>
          <p:nvPr/>
        </p:nvSpPr>
        <p:spPr>
          <a:xfrm>
            <a:off x="6213799" y="2203628"/>
            <a:ext cx="2586351" cy="4370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OpenDyslexic" panose="00000500000000000000" pitchFamily="50" charset="0"/>
              </a:rPr>
              <a:t>Latin: </a:t>
            </a:r>
            <a:r>
              <a:rPr lang="en-GB" sz="2000" b="1" err="1">
                <a:solidFill>
                  <a:srgbClr val="FFC000"/>
                </a:solidFill>
                <a:latin typeface="OpenDyslexic" panose="00000500000000000000" pitchFamily="50" charset="0"/>
              </a:rPr>
              <a:t>supplementum</a:t>
            </a:r>
            <a:endParaRPr lang="en-GB" sz="2000" b="1">
              <a:solidFill>
                <a:srgbClr val="FFC000"/>
              </a:solidFill>
              <a:latin typeface="OpenDyslexic" panose="00000500000000000000" pitchFamily="50" charset="0"/>
            </a:endParaRPr>
          </a:p>
          <a:p>
            <a:r>
              <a:rPr lang="en-GB" sz="2000" b="1">
                <a:solidFill>
                  <a:srgbClr val="FFC000"/>
                </a:solidFill>
                <a:latin typeface="OpenDyslexic" panose="00000500000000000000" pitchFamily="50" charset="0"/>
              </a:rPr>
              <a:t>(that which fills up or is made whole)</a:t>
            </a:r>
          </a:p>
          <a:p>
            <a:endParaRPr lang="en-GB" sz="2000" b="1">
              <a:solidFill>
                <a:srgbClr val="FFFF00"/>
              </a:solidFill>
              <a:latin typeface="OpenDyslexic" panose="00000500000000000000" pitchFamily="50" charset="0"/>
            </a:endParaRPr>
          </a:p>
          <a:p>
            <a:r>
              <a:rPr lang="en-GB" sz="2000" b="1">
                <a:solidFill>
                  <a:srgbClr val="FFFF00"/>
                </a:solidFill>
                <a:latin typeface="OpenDyslexic" panose="00000500000000000000" pitchFamily="50" charset="0"/>
              </a:rPr>
              <a:t>Latin –</a:t>
            </a:r>
            <a:r>
              <a:rPr lang="en-GB" sz="2000" b="1" err="1">
                <a:solidFill>
                  <a:srgbClr val="FFFF00"/>
                </a:solidFill>
                <a:latin typeface="OpenDyslexic" panose="00000500000000000000" pitchFamily="50" charset="0"/>
              </a:rPr>
              <a:t>supplere</a:t>
            </a:r>
            <a:r>
              <a:rPr lang="en-GB" sz="2000" b="1">
                <a:solidFill>
                  <a:srgbClr val="FFFF00"/>
                </a:solidFill>
                <a:latin typeface="OpenDyslexic" panose="00000500000000000000" pitchFamily="50" charset="0"/>
              </a:rPr>
              <a:t>:</a:t>
            </a:r>
          </a:p>
          <a:p>
            <a:r>
              <a:rPr lang="en-GB" sz="2000" b="1">
                <a:solidFill>
                  <a:schemeClr val="bg1"/>
                </a:solidFill>
                <a:latin typeface="OpenDyslexic" panose="00000500000000000000" pitchFamily="50" charset="0"/>
              </a:rPr>
              <a:t>To fill up</a:t>
            </a:r>
          </a:p>
          <a:p>
            <a:endParaRPr lang="en-GB" sz="2000" b="1">
              <a:solidFill>
                <a:srgbClr val="FFFF00"/>
              </a:solidFill>
              <a:latin typeface="OpenDyslexic" panose="00000500000000000000" pitchFamily="50" charset="0"/>
            </a:endParaRPr>
          </a:p>
          <a:p>
            <a:r>
              <a:rPr lang="en-GB" sz="2000" b="1">
                <a:solidFill>
                  <a:srgbClr val="FFFF00"/>
                </a:solidFill>
                <a:latin typeface="OpenDyslexic" panose="00000500000000000000" pitchFamily="50" charset="0"/>
              </a:rPr>
              <a:t>1620s</a:t>
            </a:r>
          </a:p>
          <a:p>
            <a:r>
              <a:rPr lang="en-GB" sz="2000" b="1">
                <a:solidFill>
                  <a:schemeClr val="bg1"/>
                </a:solidFill>
                <a:latin typeface="OpenDyslexic" panose="00000500000000000000" pitchFamily="50" charset="0"/>
              </a:rPr>
              <a:t>Current meaning</a:t>
            </a:r>
          </a:p>
          <a:p>
            <a:r>
              <a:rPr lang="en-GB" sz="2000" b="1">
                <a:solidFill>
                  <a:schemeClr val="bg1"/>
                </a:solidFill>
                <a:latin typeface="OpenDyslexic" panose="00000500000000000000" pitchFamily="50" charset="0"/>
              </a:rPr>
              <a:t> </a:t>
            </a:r>
            <a:endParaRPr lang="en-GB" sz="2000" b="1">
              <a:solidFill>
                <a:srgbClr val="FFFF00"/>
              </a:solidFill>
              <a:latin typeface="OpenDyslexic" panose="00000500000000000000" pitchFamily="50" charset="0"/>
            </a:endParaRPr>
          </a:p>
          <a:p>
            <a:endParaRPr lang="en-GB" sz="2000" b="1">
              <a:solidFill>
                <a:schemeClr val="bg1"/>
              </a:solidFill>
              <a:latin typeface="OpenDyslexic" panose="00000500000000000000" pitchFamily="50" charset="0"/>
            </a:endParaRPr>
          </a:p>
          <a:p>
            <a:endParaRPr lang="en-GB" b="1">
              <a:solidFill>
                <a:schemeClr val="bg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26" name="Picture 2" descr="Image result for word of the we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93" y="3414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44831-BE92-41C1-B6D7-0F993CA966C7}"/>
              </a:ext>
            </a:extLst>
          </p:cNvPr>
          <p:cNvSpPr txBox="1"/>
          <p:nvPr/>
        </p:nvSpPr>
        <p:spPr>
          <a:xfrm>
            <a:off x="238343" y="1379260"/>
            <a:ext cx="2583611" cy="113877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/>
              <a:t>Completing or enhancing something</a:t>
            </a:r>
          </a:p>
          <a:p>
            <a:pPr marL="342900" indent="-342900">
              <a:buAutoNum type="arabicPeriod"/>
            </a:pPr>
            <a:endParaRPr lang="en-GB" sz="1600" b="1">
              <a:latin typeface="OpenDyslexic" panose="00000500000000000000" pitchFamily="50" charset="0"/>
            </a:endParaRPr>
          </a:p>
          <a:p>
            <a:endParaRPr lang="en-GB" sz="1600">
              <a:latin typeface="OpenDyslexic" panose="00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40B01-74AC-4AEC-9872-E99A5A0F9AA9}"/>
              </a:ext>
            </a:extLst>
          </p:cNvPr>
          <p:cNvSpPr txBox="1"/>
          <p:nvPr/>
        </p:nvSpPr>
        <p:spPr>
          <a:xfrm>
            <a:off x="244607" y="3095263"/>
            <a:ext cx="2577347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latin typeface="OpenDyslexic" panose="00000500000000000000" pitchFamily="50" charset="0"/>
              </a:rPr>
              <a:t>Examples</a:t>
            </a:r>
            <a:endParaRPr lang="en-GB" sz="2000">
              <a:latin typeface="OpenDyslexic" panose="00000500000000000000" pitchFamily="50" charset="0"/>
            </a:endParaRPr>
          </a:p>
          <a:p>
            <a:pPr marL="342900" indent="-342900" algn="ctr">
              <a:buAutoNum type="arabicPeriod"/>
            </a:pPr>
            <a:r>
              <a:rPr lang="en-GB" sz="2000" i="1"/>
              <a:t>The programme offers </a:t>
            </a:r>
            <a:r>
              <a:rPr lang="en-GB" sz="2000" b="1" i="1">
                <a:solidFill>
                  <a:srgbClr val="FF0000"/>
                </a:solidFill>
              </a:rPr>
              <a:t>supplementary</a:t>
            </a:r>
            <a:r>
              <a:rPr lang="en-GB" sz="2000" i="1"/>
              <a:t> information about the news.</a:t>
            </a:r>
            <a:endParaRPr lang="en-GB" sz="2000">
              <a:latin typeface="OpenDyslexic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581"/>
            <a:ext cx="6734754" cy="1052736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Spring-Week 7: 24</a:t>
            </a:r>
            <a:r>
              <a:rPr lang="en-GB" sz="2400" b="1" baseline="3000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th</a:t>
            </a:r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 February 2020</a:t>
            </a:r>
          </a:p>
        </p:txBody>
      </p:sp>
      <p:pic>
        <p:nvPicPr>
          <p:cNvPr id="4" name="Picture 2" descr="Wrigley's Extra Ice Peppermint Sugarfree Gum with Microgranules 10 Pieces (Pack of 30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781">
            <a:off x="3243855" y="2645679"/>
            <a:ext cx="2548044" cy="8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2" grpId="0" animBg="1"/>
      <p:bldP spid="17" grpId="0" animBg="1"/>
      <p:bldP spid="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159718" y="1414650"/>
            <a:ext cx="224123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>
              <a:buClr>
                <a:schemeClr val="lt1"/>
              </a:buClr>
              <a:buSzPts val="1600"/>
            </a:pPr>
            <a:r>
              <a:rPr lang="en-GB" sz="1200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EMPATHY</a:t>
            </a:r>
            <a:endParaRPr sz="1200">
              <a:solidFill>
                <a:schemeClr val="lt1"/>
              </a:solidFill>
              <a:latin typeface="OpenDyslexic" panose="00000500000000000000" pitchFamily="50" charset="0"/>
              <a:sym typeface="Arial"/>
            </a:endParaRPr>
          </a:p>
        </p:txBody>
      </p:sp>
      <p:pic>
        <p:nvPicPr>
          <p:cNvPr id="6" name="Google Shape;116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9718" y="1035149"/>
            <a:ext cx="7749542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600">
                <a:latin typeface="OpenDyslexic"/>
              </a:rPr>
              <a:t>PSHE – Thought for the week – Thank you to Mrs Sweeney</a:t>
            </a:r>
            <a:endParaRPr lang="en-GB" sz="3600">
              <a:latin typeface="OpenDyslexic" panose="00000500000000000000" pitchFamily="50" charset="0"/>
            </a:endParaRPr>
          </a:p>
          <a:p>
            <a:endParaRPr lang="en-GB" sz="3600">
              <a:latin typeface="OpenDyslexic" panose="00000500000000000000" pitchFamily="50" charset="0"/>
            </a:endParaRPr>
          </a:p>
          <a:p>
            <a:r>
              <a:rPr lang="en-GB" sz="3600">
                <a:latin typeface="OpenDyslexic" panose="00000500000000000000" pitchFamily="50" charset="0"/>
              </a:rPr>
              <a:t>Empathy Week </a:t>
            </a:r>
            <a:br>
              <a:rPr lang="en-GB" sz="3600">
                <a:latin typeface="OpenDyslexic" panose="00000500000000000000" pitchFamily="50" charset="0"/>
              </a:rPr>
            </a:br>
            <a:r>
              <a:rPr lang="en-GB" sz="3600">
                <a:latin typeface="OpenDyslexic" panose="00000500000000000000" pitchFamily="50" charset="0"/>
              </a:rPr>
              <a:t>24</a:t>
            </a:r>
            <a:r>
              <a:rPr lang="en-GB" sz="3600" baseline="30000">
                <a:latin typeface="OpenDyslexic" panose="00000500000000000000" pitchFamily="50" charset="0"/>
              </a:rPr>
              <a:t>th</a:t>
            </a:r>
            <a:r>
              <a:rPr lang="en-GB" sz="3600">
                <a:latin typeface="OpenDyslexic" panose="00000500000000000000" pitchFamily="50" charset="0"/>
              </a:rPr>
              <a:t> – 28</a:t>
            </a:r>
            <a:r>
              <a:rPr lang="en-GB" sz="3600" baseline="30000">
                <a:latin typeface="OpenDyslexic" panose="00000500000000000000" pitchFamily="50" charset="0"/>
              </a:rPr>
              <a:t>th</a:t>
            </a:r>
            <a:r>
              <a:rPr lang="en-GB" sz="3600">
                <a:latin typeface="OpenDyslexic" panose="00000500000000000000" pitchFamily="50" charset="0"/>
              </a:rPr>
              <a:t> February 2020</a:t>
            </a:r>
            <a:endParaRPr lang="en-GB" sz="3600"/>
          </a:p>
        </p:txBody>
      </p:sp>
      <p:sp>
        <p:nvSpPr>
          <p:cNvPr id="4" name="TextBox 3"/>
          <p:cNvSpPr txBox="1"/>
          <p:nvPr/>
        </p:nvSpPr>
        <p:spPr>
          <a:xfrm>
            <a:off x="0" y="5834549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134837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159718" y="1414650"/>
            <a:ext cx="224123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>
              <a:buClr>
                <a:schemeClr val="lt1"/>
              </a:buClr>
              <a:buSzPts val="1600"/>
            </a:pPr>
            <a:r>
              <a:rPr lang="en-GB" sz="1200">
                <a:solidFill>
                  <a:schemeClr val="lt1"/>
                </a:solidFill>
                <a:latin typeface="OpenDyslexic" panose="00000500000000000000" pitchFamily="50" charset="0"/>
                <a:sym typeface="Arial"/>
              </a:rPr>
              <a:t>EMPATHY</a:t>
            </a:r>
            <a:endParaRPr sz="1200">
              <a:solidFill>
                <a:schemeClr val="lt1"/>
              </a:solidFill>
              <a:latin typeface="OpenDyslexic" panose="00000500000000000000" pitchFamily="50" charset="0"/>
              <a:sym typeface="Arial"/>
            </a:endParaRPr>
          </a:p>
        </p:txBody>
      </p:sp>
      <p:pic>
        <p:nvPicPr>
          <p:cNvPr id="5" name="Google Shape;116;p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221F4-F3DD-344E-AF29-DBA6A4D1B70F}"/>
              </a:ext>
            </a:extLst>
          </p:cNvPr>
          <p:cNvSpPr/>
          <p:nvPr/>
        </p:nvSpPr>
        <p:spPr>
          <a:xfrm>
            <a:off x="88283" y="1141893"/>
            <a:ext cx="6809423" cy="36911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31250"/>
              </a:lnSpc>
              <a:buClr>
                <a:srgbClr val="1C252C"/>
              </a:buClr>
              <a:buSzPts val="1600"/>
            </a:pPr>
            <a:r>
              <a:rPr lang="en-GB">
                <a:latin typeface="OpenDyslexic"/>
              </a:rPr>
              <a:t>There are many different definitions for empathy, but it’s often mistaken for meaning just ‘being kind.’</a:t>
            </a:r>
            <a:br>
              <a:rPr lang="en-GB">
                <a:latin typeface="OpenDyslexic" panose="00000500000000000000" pitchFamily="50" charset="0"/>
              </a:rPr>
            </a:br>
            <a:endParaRPr lang="en-GB">
              <a:latin typeface="OpenDyslexic" panose="00000500000000000000" pitchFamily="50" charset="0"/>
            </a:endParaRPr>
          </a:p>
          <a:p>
            <a:pPr>
              <a:lnSpc>
                <a:spcPct val="131250"/>
              </a:lnSpc>
              <a:buClr>
                <a:srgbClr val="1C252C"/>
              </a:buClr>
              <a:buSzPts val="1600"/>
            </a:pPr>
            <a:r>
              <a:rPr lang="en-GB">
                <a:latin typeface="OpenDyslexic"/>
              </a:rPr>
              <a:t>This week is about exploring the true meaning of empathy, which we believe is the ability to connect authentically with another person’s perspective, feel their emotions and lead us into a positive action.</a:t>
            </a:r>
          </a:p>
          <a:p>
            <a:pPr>
              <a:lnSpc>
                <a:spcPct val="131250"/>
              </a:lnSpc>
              <a:buClr>
                <a:srgbClr val="1C252C"/>
              </a:buClr>
              <a:buSzPts val="1600"/>
            </a:pPr>
            <a:br>
              <a:rPr lang="en-GB">
                <a:latin typeface="OpenDyslexic" panose="00000500000000000000" pitchFamily="50" charset="0"/>
              </a:rPr>
            </a:br>
            <a:r>
              <a:rPr lang="en-GB">
                <a:latin typeface="OpenDyslexic"/>
              </a:rPr>
              <a:t>Empathy Week’s mission is to build the #</a:t>
            </a:r>
            <a:r>
              <a:rPr lang="en-GB" err="1">
                <a:latin typeface="OpenDyslexic"/>
              </a:rPr>
              <a:t>empathygeneration</a:t>
            </a:r>
            <a:r>
              <a:rPr lang="en-GB">
                <a:latin typeface="OpenDyslexic"/>
              </a:rPr>
              <a:t> -  a generation able to understand other people’s perspectives and create positive change in society.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1218417" y="516206"/>
            <a:ext cx="6412535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r>
              <a:rPr lang="en-GB" sz="3600" b="1">
                <a:solidFill>
                  <a:srgbClr val="1C252C"/>
                </a:solidFill>
                <a:latin typeface="OpenDyslexic" panose="00000500000000000000" pitchFamily="50" charset="0"/>
              </a:rPr>
              <a:t>Empathy – what is it?</a:t>
            </a:r>
            <a:endParaRPr sz="1350" b="1">
              <a:latin typeface="OpenDyslexic" panose="00000500000000000000" pitchFamily="50" charset="0"/>
            </a:endParaRPr>
          </a:p>
          <a:p>
            <a:pPr>
              <a:buClr>
                <a:schemeClr val="dk1"/>
              </a:buClr>
              <a:buSzPts val="600"/>
            </a:pPr>
            <a:endParaRPr lang="en-GB" sz="450">
              <a:solidFill>
                <a:srgbClr val="1C252C"/>
              </a:solidFill>
              <a:latin typeface="OpenDyslexic" panose="00000500000000000000" pitchFamily="50" charset="0"/>
              <a:sym typeface="Arial"/>
            </a:endParaRPr>
          </a:p>
          <a:p>
            <a:pPr>
              <a:buClr>
                <a:schemeClr val="dk1"/>
              </a:buClr>
              <a:buSzPts val="600"/>
            </a:pPr>
            <a:endParaRPr sz="450">
              <a:solidFill>
                <a:srgbClr val="1C252C"/>
              </a:solidFill>
              <a:latin typeface="OpenDyslexic" panose="00000500000000000000" pitchFamily="50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663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" panose="00000500000000000000" pitchFamily="50" charset="0"/>
              </a:rPr>
              <a:t>Core Theme – Relationships</a:t>
            </a:r>
          </a:p>
          <a:p>
            <a:r>
              <a:rPr lang="en-GB">
                <a:latin typeface="OpenDyslexic" panose="00000500000000000000" pitchFamily="50" charset="0"/>
              </a:rPr>
              <a:t>SMSC – </a:t>
            </a:r>
            <a:r>
              <a:rPr lang="en-GB" err="1">
                <a:latin typeface="OpenDyslexic" panose="00000500000000000000" pitchFamily="50" charset="0"/>
              </a:rPr>
              <a:t>Social&amp;Cultural</a:t>
            </a:r>
            <a:r>
              <a:rPr lang="en-GB">
                <a:latin typeface="OpenDyslexic" panose="00000500000000000000" pitchFamily="50" charset="0"/>
              </a:rPr>
              <a:t> Development</a:t>
            </a:r>
          </a:p>
          <a:p>
            <a:r>
              <a:rPr lang="en-GB">
                <a:latin typeface="OpenDyslexic" panose="00000500000000000000" pitchFamily="50" charset="0"/>
              </a:rPr>
              <a:t>FBV – Tolerance (Acceptance) &amp; Mutual Respect</a:t>
            </a:r>
          </a:p>
        </p:txBody>
      </p:sp>
    </p:spTree>
    <p:extLst>
      <p:ext uri="{BB962C8B-B14F-4D97-AF65-F5344CB8AC3E}">
        <p14:creationId xmlns:p14="http://schemas.microsoft.com/office/powerpoint/2010/main" val="199632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11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Module</vt:lpstr>
      <vt:lpstr>3_Office Theme</vt:lpstr>
      <vt:lpstr>1_Module</vt:lpstr>
      <vt:lpstr>Office Theme</vt:lpstr>
      <vt:lpstr>Office Theme</vt:lpstr>
      <vt:lpstr>PowerPoint Presentation</vt:lpstr>
      <vt:lpstr>PowerPoint Presentation</vt:lpstr>
      <vt:lpstr>Respect@WLD</vt:lpstr>
      <vt:lpstr>Year 11 Revision Plan</vt:lpstr>
      <vt:lpstr>BASICS@WLD</vt:lpstr>
      <vt:lpstr>Form Time Programme</vt:lpstr>
      <vt:lpstr>Spring-Week 7: 24th February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Young Business Enterprise Every Tuesday after school.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dcterms:created xsi:type="dcterms:W3CDTF">2019-05-07T12:56:24Z</dcterms:created>
  <dcterms:modified xsi:type="dcterms:W3CDTF">2020-02-23T20:20:51Z</dcterms:modified>
</cp:coreProperties>
</file>