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  <p:sldMasterId id="2147483744" r:id="rId2"/>
    <p:sldMasterId id="2147483798" r:id="rId3"/>
    <p:sldMasterId id="2147483842" r:id="rId4"/>
    <p:sldMasterId id="2147483854" r:id="rId5"/>
  </p:sldMasterIdLst>
  <p:notesMasterIdLst>
    <p:notesMasterId r:id="rId22"/>
  </p:notesMasterIdLst>
  <p:sldIdLst>
    <p:sldId id="465" r:id="rId6"/>
    <p:sldId id="367" r:id="rId7"/>
    <p:sldId id="417" r:id="rId8"/>
    <p:sldId id="467" r:id="rId9"/>
    <p:sldId id="378" r:id="rId10"/>
    <p:sldId id="481" r:id="rId11"/>
    <p:sldId id="493" r:id="rId12"/>
    <p:sldId id="485" r:id="rId13"/>
    <p:sldId id="484" r:id="rId14"/>
    <p:sldId id="508" r:id="rId15"/>
    <p:sldId id="506" r:id="rId16"/>
    <p:sldId id="500" r:id="rId17"/>
    <p:sldId id="498" r:id="rId18"/>
    <p:sldId id="479" r:id="rId19"/>
    <p:sldId id="419" r:id="rId20"/>
    <p:sldId id="406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29" userDrawn="1">
          <p15:clr>
            <a:srgbClr val="A4A3A4"/>
          </p15:clr>
        </p15:guide>
        <p15:guide id="3" pos="5432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F64"/>
    <a:srgbClr val="EE02C1"/>
    <a:srgbClr val="45FC04"/>
    <a:srgbClr val="FC8004"/>
    <a:srgbClr val="AA569E"/>
    <a:srgbClr val="122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055631-21B8-FDFD-D441-A592A2AAE272}" v="34" dt="2019-12-01T12:56:18.095"/>
    <p1510:client id="{1884E8CF-3F9B-024D-B49F-8E1F088B5006}" v="13" dt="2019-11-10T18:26:50.603"/>
    <p1510:client id="{1DF53F9E-DE49-6E4C-5A0D-1680E795D19D}" v="9" dt="2020-02-23T19:59:53.842"/>
    <p1510:client id="{21C83EDF-B827-F40D-DB8E-44F70F0F2CB3}" v="399" dt="2019-09-08T13:50:44.710"/>
    <p1510:client id="{2F85E175-2ED5-8CEE-58AF-53DF7A400FC5}" v="6" dt="2020-01-04T20:59:57.580"/>
    <p1510:client id="{398D6DEF-E38C-8B80-DCD9-D0E8DFF8B95B}" v="372" dt="2020-02-23T20:20:17.873"/>
    <p1510:client id="{421A8ECE-1730-08F9-3C82-7880DC70EDDF}" v="47" dt="2020-01-04T21:04:07.140"/>
    <p1510:client id="{43CEFFB0-62C9-5BAF-47CD-0EDB16C10282}" v="17" dt="2019-10-25T10:39:43.280"/>
    <p1510:client id="{4AA52DC7-D556-E04D-15E9-E31437C66EF6}" v="10" dt="2019-09-03T21:26:48.314"/>
    <p1510:client id="{60821F66-DDA7-A0DF-2320-6679857EBF2A}" v="170" dt="2020-03-08T13:28:48.444"/>
    <p1510:client id="{78113D02-74EF-48E2-2520-E157C98651D0}" v="9" dt="2020-02-02T21:08:13.921"/>
    <p1510:client id="{7DBE9AF2-7936-D311-7942-BD3E9248F602}" v="7" dt="2019-11-23T20:45:32.263"/>
    <p1510:client id="{7E82299C-567A-8663-FEDA-584D85D964C8}" v="3" dt="2019-11-11T08:02:27.235"/>
    <p1510:client id="{8C7FD75C-9B17-A419-95CA-54058A792768}" v="106" dt="2019-12-15T21:19:33.606"/>
    <p1510:client id="{A2B7DE02-FEE9-30E1-CB31-7B7C02ED7E76}" v="11" dt="2019-12-15T20:31:56.359"/>
    <p1510:client id="{B3878C3A-EAFA-6BFB-7578-CBC889CFC9E7}" v="33" dt="2019-12-09T07:56:35.040"/>
    <p1510:client id="{B4843692-8688-3C6D-3B55-9BBE1139A7C1}" v="9" dt="2019-12-08T19:32:51.450"/>
    <p1510:client id="{B4CFB7FD-365E-C9B0-E856-7F8FB1D67B2E}" v="49" dt="2020-01-05T19:56:44.381"/>
    <p1510:client id="{C3EB0462-4B8C-4B9C-66E1-06DB44F720F1}" v="22" dt="2020-01-04T20:59:15.340"/>
    <p1510:client id="{C5A8CE80-ACB7-298E-0623-800B494576E9}" v="18" dt="2020-01-04T21:01:11.593"/>
    <p1510:client id="{C5BA44F3-306F-C7F6-9B60-B841A32663CC}" v="1" dt="2020-02-23T20:00:29.463"/>
    <p1510:client id="{CC78807A-4102-C6ED-5972-D0D1FE364A52}" v="11" dt="2020-02-23T19:56:57.907"/>
    <p1510:client id="{CDAD5DD6-1EBC-A99C-02E7-734DCC90F373}" v="138" dt="2019-10-25T10:36:50.203"/>
    <p1510:client id="{DC84984A-4B1E-B327-7BEA-523CD5AC6854}" v="20" dt="2019-11-03T17:03:18.820"/>
    <p1510:client id="{DF097820-8B6B-F4C0-B5E8-AF9C59F93264}" v="256" dt="2019-09-08T14:38:14.203"/>
    <p1510:client id="{E5A2DB70-59D2-7327-66F0-592ED41FA15A}" v="143" dt="2019-10-24T12:56:47.601"/>
    <p1510:client id="{ED8B9242-D8E2-3CB5-2A70-503C6B8FAF36}" v="137" dt="2019-10-27T14:14:39.775"/>
    <p1510:client id="{EDB94297-925A-965D-AA95-554CEECF8E1B}" v="69" dt="2020-02-23T19:33:02.828"/>
    <p1510:client id="{F7141696-7D44-6AC3-4F6D-93909E171AC6}" v="187" dt="2019-11-17T13:30:30.4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>
        <p:guide orient="horz" pos="346"/>
        <p:guide pos="329"/>
        <p:guide pos="5432"/>
        <p:guide orient="horz" pos="39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Howarth" userId="S::p.howarth@waltonledale.lancs.sch.uk::35a88165-e6c7-40a9-8c1b-5e17c9d0e70b" providerId="AD" clId="Web-{398D6DEF-E38C-8B80-DCD9-D0E8DFF8B95B}"/>
    <pc:docChg chg="addSld modSld sldOrd">
      <pc:chgData name="Peter Howarth" userId="S::p.howarth@waltonledale.lancs.sch.uk::35a88165-e6c7-40a9-8c1b-5e17c9d0e70b" providerId="AD" clId="Web-{398D6DEF-E38C-8B80-DCD9-D0E8DFF8B95B}" dt="2020-02-23T20:20:17.873" v="367"/>
      <pc:docMkLst>
        <pc:docMk/>
      </pc:docMkLst>
      <pc:sldChg chg="addSp delSp modSp new mod ord modClrScheme chgLayout">
        <pc:chgData name="Peter Howarth" userId="S::p.howarth@waltonledale.lancs.sch.uk::35a88165-e6c7-40a9-8c1b-5e17c9d0e70b" providerId="AD" clId="Web-{398D6DEF-E38C-8B80-DCD9-D0E8DFF8B95B}" dt="2020-02-23T20:20:17.873" v="367"/>
        <pc:sldMkLst>
          <pc:docMk/>
          <pc:sldMk cId="3515251135" sldId="467"/>
        </pc:sldMkLst>
        <pc:spChg chg="mod ord">
          <ac:chgData name="Peter Howarth" userId="S::p.howarth@waltonledale.lancs.sch.uk::35a88165-e6c7-40a9-8c1b-5e17c9d0e70b" providerId="AD" clId="Web-{398D6DEF-E38C-8B80-DCD9-D0E8DFF8B95B}" dt="2020-02-23T20:15:44.794" v="186" actId="20577"/>
          <ac:spMkLst>
            <pc:docMk/>
            <pc:sldMk cId="3515251135" sldId="467"/>
            <ac:spMk id="2" creationId="{5B863F5C-7669-4753-8CCA-95B1B77BC010}"/>
          </ac:spMkLst>
        </pc:spChg>
        <pc:spChg chg="mod ord">
          <ac:chgData name="Peter Howarth" userId="S::p.howarth@waltonledale.lancs.sch.uk::35a88165-e6c7-40a9-8c1b-5e17c9d0e70b" providerId="AD" clId="Web-{398D6DEF-E38C-8B80-DCD9-D0E8DFF8B95B}" dt="2020-02-23T20:13:58.013" v="115" actId="14100"/>
          <ac:spMkLst>
            <pc:docMk/>
            <pc:sldMk cId="3515251135" sldId="467"/>
            <ac:spMk id="3" creationId="{1AD42C34-A258-4CF8-BB08-69C2A833EFC2}"/>
          </ac:spMkLst>
        </pc:spChg>
        <pc:spChg chg="add mod ord">
          <ac:chgData name="Peter Howarth" userId="S::p.howarth@waltonledale.lancs.sch.uk::35a88165-e6c7-40a9-8c1b-5e17c9d0e70b" providerId="AD" clId="Web-{398D6DEF-E38C-8B80-DCD9-D0E8DFF8B95B}" dt="2020-02-23T20:19:58.795" v="364" actId="20577"/>
          <ac:spMkLst>
            <pc:docMk/>
            <pc:sldMk cId="3515251135" sldId="467"/>
            <ac:spMk id="4" creationId="{6A1B1035-C622-4B93-B1CF-137CCE305B3A}"/>
          </ac:spMkLst>
        </pc:spChg>
        <pc:picChg chg="add del mod">
          <ac:chgData name="Peter Howarth" userId="S::p.howarth@waltonledale.lancs.sch.uk::35a88165-e6c7-40a9-8c1b-5e17c9d0e70b" providerId="AD" clId="Web-{398D6DEF-E38C-8B80-DCD9-D0E8DFF8B95B}" dt="2020-02-23T20:18:59.686" v="337"/>
          <ac:picMkLst>
            <pc:docMk/>
            <pc:sldMk cId="3515251135" sldId="467"/>
            <ac:picMk id="5" creationId="{79B1E3CD-0743-4EA7-B417-8E40F86932B4}"/>
          </ac:picMkLst>
        </pc:picChg>
      </pc:sldChg>
    </pc:docChg>
  </pc:docChgLst>
  <pc:docChgLst>
    <pc:chgData name="Peter Howarth" userId="S::p.howarth@waltonledale.lancs.sch.uk::35a88165-e6c7-40a9-8c1b-5e17c9d0e70b" providerId="AD" clId="Web-{EDB94297-925A-965D-AA95-554CEECF8E1B}"/>
    <pc:docChg chg="addSld delSld modSld sldOrd addMainMaster modMainMaster">
      <pc:chgData name="Peter Howarth" userId="S::p.howarth@waltonledale.lancs.sch.uk::35a88165-e6c7-40a9-8c1b-5e17c9d0e70b" providerId="AD" clId="Web-{EDB94297-925A-965D-AA95-554CEECF8E1B}" dt="2020-02-23T19:33:02.828" v="76" actId="20577"/>
      <pc:docMkLst>
        <pc:docMk/>
      </pc:docMkLst>
      <pc:sldChg chg="ord">
        <pc:chgData name="Peter Howarth" userId="S::p.howarth@waltonledale.lancs.sch.uk::35a88165-e6c7-40a9-8c1b-5e17c9d0e70b" providerId="AD" clId="Web-{EDB94297-925A-965D-AA95-554CEECF8E1B}" dt="2020-02-23T19:31:50.219" v="38"/>
        <pc:sldMkLst>
          <pc:docMk/>
          <pc:sldMk cId="1630395447" sldId="419"/>
        </pc:sldMkLst>
      </pc:sldChg>
      <pc:sldChg chg="del">
        <pc:chgData name="Peter Howarth" userId="S::p.howarth@waltonledale.lancs.sch.uk::35a88165-e6c7-40a9-8c1b-5e17c9d0e70b" providerId="AD" clId="Web-{EDB94297-925A-965D-AA95-554CEECF8E1B}" dt="2020-02-23T19:28:54.783" v="2"/>
        <pc:sldMkLst>
          <pc:docMk/>
          <pc:sldMk cId="377225154" sldId="447"/>
        </pc:sldMkLst>
      </pc:sldChg>
      <pc:sldChg chg="del">
        <pc:chgData name="Peter Howarth" userId="S::p.howarth@waltonledale.lancs.sch.uk::35a88165-e6c7-40a9-8c1b-5e17c9d0e70b" providerId="AD" clId="Web-{EDB94297-925A-965D-AA95-554CEECF8E1B}" dt="2020-02-23T19:28:55.580" v="3"/>
        <pc:sldMkLst>
          <pc:docMk/>
          <pc:sldMk cId="4089505197" sldId="448"/>
        </pc:sldMkLst>
      </pc:sldChg>
      <pc:sldChg chg="del">
        <pc:chgData name="Peter Howarth" userId="S::p.howarth@waltonledale.lancs.sch.uk::35a88165-e6c7-40a9-8c1b-5e17c9d0e70b" providerId="AD" clId="Web-{EDB94297-925A-965D-AA95-554CEECF8E1B}" dt="2020-02-23T19:28:56.361" v="4"/>
        <pc:sldMkLst>
          <pc:docMk/>
          <pc:sldMk cId="3602072532" sldId="449"/>
        </pc:sldMkLst>
      </pc:sldChg>
      <pc:sldChg chg="del">
        <pc:chgData name="Peter Howarth" userId="S::p.howarth@waltonledale.lancs.sch.uk::35a88165-e6c7-40a9-8c1b-5e17c9d0e70b" providerId="AD" clId="Web-{EDB94297-925A-965D-AA95-554CEECF8E1B}" dt="2020-02-23T19:28:57.127" v="5"/>
        <pc:sldMkLst>
          <pc:docMk/>
          <pc:sldMk cId="4160497517" sldId="450"/>
        </pc:sldMkLst>
      </pc:sldChg>
      <pc:sldChg chg="del">
        <pc:chgData name="Peter Howarth" userId="S::p.howarth@waltonledale.lancs.sch.uk::35a88165-e6c7-40a9-8c1b-5e17c9d0e70b" providerId="AD" clId="Web-{EDB94297-925A-965D-AA95-554CEECF8E1B}" dt="2020-02-23T19:28:57.955" v="6"/>
        <pc:sldMkLst>
          <pc:docMk/>
          <pc:sldMk cId="269792534" sldId="451"/>
        </pc:sldMkLst>
      </pc:sldChg>
      <pc:sldChg chg="del">
        <pc:chgData name="Peter Howarth" userId="S::p.howarth@waltonledale.lancs.sch.uk::35a88165-e6c7-40a9-8c1b-5e17c9d0e70b" providerId="AD" clId="Web-{EDB94297-925A-965D-AA95-554CEECF8E1B}" dt="2020-02-23T19:28:58.549" v="7"/>
        <pc:sldMkLst>
          <pc:docMk/>
          <pc:sldMk cId="548325635" sldId="452"/>
        </pc:sldMkLst>
      </pc:sldChg>
      <pc:sldChg chg="del">
        <pc:chgData name="Peter Howarth" userId="S::p.howarth@waltonledale.lancs.sch.uk::35a88165-e6c7-40a9-8c1b-5e17c9d0e70b" providerId="AD" clId="Web-{EDB94297-925A-965D-AA95-554CEECF8E1B}" dt="2020-02-23T19:28:59.220" v="8"/>
        <pc:sldMkLst>
          <pc:docMk/>
          <pc:sldMk cId="3929659114" sldId="453"/>
        </pc:sldMkLst>
      </pc:sldChg>
      <pc:sldChg chg="del">
        <pc:chgData name="Peter Howarth" userId="S::p.howarth@waltonledale.lancs.sch.uk::35a88165-e6c7-40a9-8c1b-5e17c9d0e70b" providerId="AD" clId="Web-{EDB94297-925A-965D-AA95-554CEECF8E1B}" dt="2020-02-23T19:28:59.971" v="9"/>
        <pc:sldMkLst>
          <pc:docMk/>
          <pc:sldMk cId="3465002051" sldId="454"/>
        </pc:sldMkLst>
      </pc:sldChg>
      <pc:sldChg chg="add del">
        <pc:chgData name="Peter Howarth" userId="S::p.howarth@waltonledale.lancs.sch.uk::35a88165-e6c7-40a9-8c1b-5e17c9d0e70b" providerId="AD" clId="Web-{EDB94297-925A-965D-AA95-554CEECF8E1B}" dt="2020-02-23T19:29:11.845" v="11"/>
        <pc:sldMkLst>
          <pc:docMk/>
          <pc:sldMk cId="766380445" sldId="456"/>
        </pc:sldMkLst>
      </pc:sldChg>
      <pc:sldChg chg="add">
        <pc:chgData name="Peter Howarth" userId="S::p.howarth@waltonledale.lancs.sch.uk::35a88165-e6c7-40a9-8c1b-5e17c9d0e70b" providerId="AD" clId="Web-{EDB94297-925A-965D-AA95-554CEECF8E1B}" dt="2020-02-23T19:29:12.002" v="12"/>
        <pc:sldMkLst>
          <pc:docMk/>
          <pc:sldMk cId="1689017776" sldId="456"/>
        </pc:sldMkLst>
      </pc:sldChg>
      <pc:sldChg chg="add del">
        <pc:chgData name="Peter Howarth" userId="S::p.howarth@waltonledale.lancs.sch.uk::35a88165-e6c7-40a9-8c1b-5e17c9d0e70b" providerId="AD" clId="Web-{EDB94297-925A-965D-AA95-554CEECF8E1B}" dt="2020-02-23T19:28:45.439" v="1"/>
        <pc:sldMkLst>
          <pc:docMk/>
          <pc:sldMk cId="3986544330" sldId="456"/>
        </pc:sldMkLst>
      </pc:sldChg>
      <pc:sldChg chg="add del">
        <pc:chgData name="Peter Howarth" userId="S::p.howarth@waltonledale.lancs.sch.uk::35a88165-e6c7-40a9-8c1b-5e17c9d0e70b" providerId="AD" clId="Web-{EDB94297-925A-965D-AA95-554CEECF8E1B}" dt="2020-02-23T19:29:45.923" v="28"/>
        <pc:sldMkLst>
          <pc:docMk/>
          <pc:sldMk cId="3139725564" sldId="457"/>
        </pc:sldMkLst>
      </pc:sldChg>
      <pc:sldChg chg="add">
        <pc:chgData name="Peter Howarth" userId="S::p.howarth@waltonledale.lancs.sch.uk::35a88165-e6c7-40a9-8c1b-5e17c9d0e70b" providerId="AD" clId="Web-{EDB94297-925A-965D-AA95-554CEECF8E1B}" dt="2020-02-23T19:29:46.033" v="29"/>
        <pc:sldMkLst>
          <pc:docMk/>
          <pc:sldMk cId="3515586097" sldId="457"/>
        </pc:sldMkLst>
      </pc:sldChg>
      <pc:sldChg chg="add">
        <pc:chgData name="Peter Howarth" userId="S::p.howarth@waltonledale.lancs.sch.uk::35a88165-e6c7-40a9-8c1b-5e17c9d0e70b" providerId="AD" clId="Web-{EDB94297-925A-965D-AA95-554CEECF8E1B}" dt="2020-02-23T19:29:46.079" v="30"/>
        <pc:sldMkLst>
          <pc:docMk/>
          <pc:sldMk cId="2486457969" sldId="458"/>
        </pc:sldMkLst>
      </pc:sldChg>
      <pc:sldChg chg="add del">
        <pc:chgData name="Peter Howarth" userId="S::p.howarth@waltonledale.lancs.sch.uk::35a88165-e6c7-40a9-8c1b-5e17c9d0e70b" providerId="AD" clId="Web-{EDB94297-925A-965D-AA95-554CEECF8E1B}" dt="2020-02-23T19:29:45.923" v="27"/>
        <pc:sldMkLst>
          <pc:docMk/>
          <pc:sldMk cId="3236710771" sldId="458"/>
        </pc:sldMkLst>
      </pc:sldChg>
      <pc:sldChg chg="add">
        <pc:chgData name="Peter Howarth" userId="S::p.howarth@waltonledale.lancs.sch.uk::35a88165-e6c7-40a9-8c1b-5e17c9d0e70b" providerId="AD" clId="Web-{EDB94297-925A-965D-AA95-554CEECF8E1B}" dt="2020-02-23T19:29:46.126" v="31"/>
        <pc:sldMkLst>
          <pc:docMk/>
          <pc:sldMk cId="156373640" sldId="459"/>
        </pc:sldMkLst>
      </pc:sldChg>
      <pc:sldChg chg="add del">
        <pc:chgData name="Peter Howarth" userId="S::p.howarth@waltonledale.lancs.sch.uk::35a88165-e6c7-40a9-8c1b-5e17c9d0e70b" providerId="AD" clId="Web-{EDB94297-925A-965D-AA95-554CEECF8E1B}" dt="2020-02-23T19:29:45.923" v="26"/>
        <pc:sldMkLst>
          <pc:docMk/>
          <pc:sldMk cId="731030494" sldId="459"/>
        </pc:sldMkLst>
      </pc:sldChg>
      <pc:sldChg chg="add">
        <pc:chgData name="Peter Howarth" userId="S::p.howarth@waltonledale.lancs.sch.uk::35a88165-e6c7-40a9-8c1b-5e17c9d0e70b" providerId="AD" clId="Web-{EDB94297-925A-965D-AA95-554CEECF8E1B}" dt="2020-02-23T19:29:46.173" v="32"/>
        <pc:sldMkLst>
          <pc:docMk/>
          <pc:sldMk cId="54556049" sldId="460"/>
        </pc:sldMkLst>
      </pc:sldChg>
      <pc:sldChg chg="add del">
        <pc:chgData name="Peter Howarth" userId="S::p.howarth@waltonledale.lancs.sch.uk::35a88165-e6c7-40a9-8c1b-5e17c9d0e70b" providerId="AD" clId="Web-{EDB94297-925A-965D-AA95-554CEECF8E1B}" dt="2020-02-23T19:29:45.923" v="25"/>
        <pc:sldMkLst>
          <pc:docMk/>
          <pc:sldMk cId="845967668" sldId="460"/>
        </pc:sldMkLst>
      </pc:sldChg>
      <pc:sldChg chg="add">
        <pc:chgData name="Peter Howarth" userId="S::p.howarth@waltonledale.lancs.sch.uk::35a88165-e6c7-40a9-8c1b-5e17c9d0e70b" providerId="AD" clId="Web-{EDB94297-925A-965D-AA95-554CEECF8E1B}" dt="2020-02-23T19:29:46.267" v="33"/>
        <pc:sldMkLst>
          <pc:docMk/>
          <pc:sldMk cId="838360826" sldId="461"/>
        </pc:sldMkLst>
      </pc:sldChg>
      <pc:sldChg chg="add del">
        <pc:chgData name="Peter Howarth" userId="S::p.howarth@waltonledale.lancs.sch.uk::35a88165-e6c7-40a9-8c1b-5e17c9d0e70b" providerId="AD" clId="Web-{EDB94297-925A-965D-AA95-554CEECF8E1B}" dt="2020-02-23T19:29:45.923" v="24"/>
        <pc:sldMkLst>
          <pc:docMk/>
          <pc:sldMk cId="4247000771" sldId="461"/>
        </pc:sldMkLst>
      </pc:sldChg>
      <pc:sldChg chg="add del">
        <pc:chgData name="Peter Howarth" userId="S::p.howarth@waltonledale.lancs.sch.uk::35a88165-e6c7-40a9-8c1b-5e17c9d0e70b" providerId="AD" clId="Web-{EDB94297-925A-965D-AA95-554CEECF8E1B}" dt="2020-02-23T19:29:45.923" v="23"/>
        <pc:sldMkLst>
          <pc:docMk/>
          <pc:sldMk cId="1102829630" sldId="462"/>
        </pc:sldMkLst>
      </pc:sldChg>
      <pc:sldChg chg="add">
        <pc:chgData name="Peter Howarth" userId="S::p.howarth@waltonledale.lancs.sch.uk::35a88165-e6c7-40a9-8c1b-5e17c9d0e70b" providerId="AD" clId="Web-{EDB94297-925A-965D-AA95-554CEECF8E1B}" dt="2020-02-23T19:29:46.361" v="34"/>
        <pc:sldMkLst>
          <pc:docMk/>
          <pc:sldMk cId="3617412526" sldId="462"/>
        </pc:sldMkLst>
      </pc:sldChg>
      <pc:sldChg chg="modSp add">
        <pc:chgData name="Peter Howarth" userId="S::p.howarth@waltonledale.lancs.sch.uk::35a88165-e6c7-40a9-8c1b-5e17c9d0e70b" providerId="AD" clId="Web-{EDB94297-925A-965D-AA95-554CEECF8E1B}" dt="2020-02-23T19:33:02.046" v="75" actId="20577"/>
        <pc:sldMkLst>
          <pc:docMk/>
          <pc:sldMk cId="1996328441" sldId="463"/>
        </pc:sldMkLst>
        <pc:spChg chg="mod">
          <ac:chgData name="Peter Howarth" userId="S::p.howarth@waltonledale.lancs.sch.uk::35a88165-e6c7-40a9-8c1b-5e17c9d0e70b" providerId="AD" clId="Web-{EDB94297-925A-965D-AA95-554CEECF8E1B}" dt="2020-02-23T19:33:02.046" v="75" actId="20577"/>
          <ac:spMkLst>
            <pc:docMk/>
            <pc:sldMk cId="1996328441" sldId="463"/>
            <ac:spMk id="2" creationId="{58F221F4-F3DD-344E-AF29-DBA6A4D1B70F}"/>
          </ac:spMkLst>
        </pc:spChg>
        <pc:spChg chg="mod">
          <ac:chgData name="Peter Howarth" userId="S::p.howarth@waltonledale.lancs.sch.uk::35a88165-e6c7-40a9-8c1b-5e17c9d0e70b" providerId="AD" clId="Web-{EDB94297-925A-965D-AA95-554CEECF8E1B}" dt="2020-02-23T19:32:47.843" v="70" actId="1076"/>
          <ac:spMkLst>
            <pc:docMk/>
            <pc:sldMk cId="1996328441" sldId="463"/>
            <ac:spMk id="95" creationId="{00000000-0000-0000-0000-000000000000}"/>
          </ac:spMkLst>
        </pc:spChg>
      </pc:sldChg>
      <pc:sldChg chg="add del">
        <pc:chgData name="Peter Howarth" userId="S::p.howarth@waltonledale.lancs.sch.uk::35a88165-e6c7-40a9-8c1b-5e17c9d0e70b" providerId="AD" clId="Web-{EDB94297-925A-965D-AA95-554CEECF8E1B}" dt="2020-02-23T19:29:45.923" v="22"/>
        <pc:sldMkLst>
          <pc:docMk/>
          <pc:sldMk cId="2014596736" sldId="463"/>
        </pc:sldMkLst>
      </pc:sldChg>
      <pc:sldChg chg="modSp add">
        <pc:chgData name="Peter Howarth" userId="S::p.howarth@waltonledale.lancs.sch.uk::35a88165-e6c7-40a9-8c1b-5e17c9d0e70b" providerId="AD" clId="Web-{EDB94297-925A-965D-AA95-554CEECF8E1B}" dt="2020-02-23T19:32:40.500" v="67" actId="20577"/>
        <pc:sldMkLst>
          <pc:docMk/>
          <pc:sldMk cId="1348378552" sldId="464"/>
        </pc:sldMkLst>
        <pc:spChg chg="mod">
          <ac:chgData name="Peter Howarth" userId="S::p.howarth@waltonledale.lancs.sch.uk::35a88165-e6c7-40a9-8c1b-5e17c9d0e70b" providerId="AD" clId="Web-{EDB94297-925A-965D-AA95-554CEECF8E1B}" dt="2020-02-23T19:32:40.500" v="67" actId="20577"/>
          <ac:spMkLst>
            <pc:docMk/>
            <pc:sldMk cId="1348378552" sldId="464"/>
            <ac:spMk id="3" creationId="{00000000-0000-0000-0000-000000000000}"/>
          </ac:spMkLst>
        </pc:spChg>
      </pc:sldChg>
      <pc:sldChg chg="add del">
        <pc:chgData name="Peter Howarth" userId="S::p.howarth@waltonledale.lancs.sch.uk::35a88165-e6c7-40a9-8c1b-5e17c9d0e70b" providerId="AD" clId="Web-{EDB94297-925A-965D-AA95-554CEECF8E1B}" dt="2020-02-23T19:29:45.923" v="21"/>
        <pc:sldMkLst>
          <pc:docMk/>
          <pc:sldMk cId="3270292430" sldId="464"/>
        </pc:sldMkLst>
      </pc:sldChg>
      <pc:sldMasterChg chg="add addSldLayout delSldLayout modSldLayout">
        <pc:chgData name="Peter Howarth" userId="S::p.howarth@waltonledale.lancs.sch.uk::35a88165-e6c7-40a9-8c1b-5e17c9d0e70b" providerId="AD" clId="Web-{EDB94297-925A-965D-AA95-554CEECF8E1B}" dt="2020-02-23T19:29:46.033" v="29"/>
        <pc:sldMasterMkLst>
          <pc:docMk/>
          <pc:sldMasterMk cId="1571329110" sldId="2147483660"/>
        </pc:sldMasterMkLst>
        <pc:sldLayoutChg chg="add del">
          <pc:chgData name="Peter Howarth" userId="S::p.howarth@waltonledale.lancs.sch.uk::35a88165-e6c7-40a9-8c1b-5e17c9d0e70b" providerId="AD" clId="Web-{EDB94297-925A-965D-AA95-554CEECF8E1B}" dt="2020-02-23T19:29:45.923" v="28"/>
          <pc:sldLayoutMkLst>
            <pc:docMk/>
            <pc:sldMasterMk cId="1571329110" sldId="2147483660"/>
            <pc:sldLayoutMk cId="3635054311" sldId="2147483672"/>
          </pc:sldLayoutMkLst>
        </pc:sldLayoutChg>
        <pc:sldLayoutChg chg="add replId">
          <pc:chgData name="Peter Howarth" userId="S::p.howarth@waltonledale.lancs.sch.uk::35a88165-e6c7-40a9-8c1b-5e17c9d0e70b" providerId="AD" clId="Web-{EDB94297-925A-965D-AA95-554CEECF8E1B}" dt="2020-02-23T19:29:46.033" v="29"/>
          <pc:sldLayoutMkLst>
            <pc:docMk/>
            <pc:sldMasterMk cId="1571329110" sldId="2147483660"/>
            <pc:sldLayoutMk cId="4027669192" sldId="2147483923"/>
          </pc:sldLayoutMkLst>
        </pc:sldLayoutChg>
        <pc:sldLayoutChg chg="add replId">
          <pc:chgData name="Peter Howarth" userId="S::p.howarth@waltonledale.lancs.sch.uk::35a88165-e6c7-40a9-8c1b-5e17c9d0e70b" providerId="AD" clId="Web-{EDB94297-925A-965D-AA95-554CEECF8E1B}" dt="2020-02-23T19:29:46.033" v="29"/>
          <pc:sldLayoutMkLst>
            <pc:docMk/>
            <pc:sldMasterMk cId="1571329110" sldId="2147483660"/>
            <pc:sldLayoutMk cId="1307131077" sldId="2147483924"/>
          </pc:sldLayoutMkLst>
        </pc:sldLayoutChg>
        <pc:sldLayoutChg chg="add replId">
          <pc:chgData name="Peter Howarth" userId="S::p.howarth@waltonledale.lancs.sch.uk::35a88165-e6c7-40a9-8c1b-5e17c9d0e70b" providerId="AD" clId="Web-{EDB94297-925A-965D-AA95-554CEECF8E1B}" dt="2020-02-23T19:29:46.033" v="29"/>
          <pc:sldLayoutMkLst>
            <pc:docMk/>
            <pc:sldMasterMk cId="1571329110" sldId="2147483660"/>
            <pc:sldLayoutMk cId="3845928672" sldId="2147483925"/>
          </pc:sldLayoutMkLst>
        </pc:sldLayoutChg>
        <pc:sldLayoutChg chg="add replId">
          <pc:chgData name="Peter Howarth" userId="S::p.howarth@waltonledale.lancs.sch.uk::35a88165-e6c7-40a9-8c1b-5e17c9d0e70b" providerId="AD" clId="Web-{EDB94297-925A-965D-AA95-554CEECF8E1B}" dt="2020-02-23T19:29:46.033" v="29"/>
          <pc:sldLayoutMkLst>
            <pc:docMk/>
            <pc:sldMasterMk cId="1571329110" sldId="2147483660"/>
            <pc:sldLayoutMk cId="1483217075" sldId="2147483926"/>
          </pc:sldLayoutMkLst>
        </pc:sldLayoutChg>
        <pc:sldLayoutChg chg="add replId">
          <pc:chgData name="Peter Howarth" userId="S::p.howarth@waltonledale.lancs.sch.uk::35a88165-e6c7-40a9-8c1b-5e17c9d0e70b" providerId="AD" clId="Web-{EDB94297-925A-965D-AA95-554CEECF8E1B}" dt="2020-02-23T19:29:46.033" v="29"/>
          <pc:sldLayoutMkLst>
            <pc:docMk/>
            <pc:sldMasterMk cId="1571329110" sldId="2147483660"/>
            <pc:sldLayoutMk cId="1265632327" sldId="2147483927"/>
          </pc:sldLayoutMkLst>
        </pc:sldLayoutChg>
        <pc:sldLayoutChg chg="add replId">
          <pc:chgData name="Peter Howarth" userId="S::p.howarth@waltonledale.lancs.sch.uk::35a88165-e6c7-40a9-8c1b-5e17c9d0e70b" providerId="AD" clId="Web-{EDB94297-925A-965D-AA95-554CEECF8E1B}" dt="2020-02-23T19:29:46.033" v="29"/>
          <pc:sldLayoutMkLst>
            <pc:docMk/>
            <pc:sldMasterMk cId="1571329110" sldId="2147483660"/>
            <pc:sldLayoutMk cId="3773548722" sldId="2147483928"/>
          </pc:sldLayoutMkLst>
        </pc:sldLayoutChg>
        <pc:sldLayoutChg chg="add replId">
          <pc:chgData name="Peter Howarth" userId="S::p.howarth@waltonledale.lancs.sch.uk::35a88165-e6c7-40a9-8c1b-5e17c9d0e70b" providerId="AD" clId="Web-{EDB94297-925A-965D-AA95-554CEECF8E1B}" dt="2020-02-23T19:29:46.033" v="29"/>
          <pc:sldLayoutMkLst>
            <pc:docMk/>
            <pc:sldMasterMk cId="1571329110" sldId="2147483660"/>
            <pc:sldLayoutMk cId="79330372" sldId="2147483929"/>
          </pc:sldLayoutMkLst>
        </pc:sldLayoutChg>
        <pc:sldLayoutChg chg="add replId">
          <pc:chgData name="Peter Howarth" userId="S::p.howarth@waltonledale.lancs.sch.uk::35a88165-e6c7-40a9-8c1b-5e17c9d0e70b" providerId="AD" clId="Web-{EDB94297-925A-965D-AA95-554CEECF8E1B}" dt="2020-02-23T19:29:46.033" v="29"/>
          <pc:sldLayoutMkLst>
            <pc:docMk/>
            <pc:sldMasterMk cId="1571329110" sldId="2147483660"/>
            <pc:sldLayoutMk cId="1257976312" sldId="2147483930"/>
          </pc:sldLayoutMkLst>
        </pc:sldLayoutChg>
        <pc:sldLayoutChg chg="add replId">
          <pc:chgData name="Peter Howarth" userId="S::p.howarth@waltonledale.lancs.sch.uk::35a88165-e6c7-40a9-8c1b-5e17c9d0e70b" providerId="AD" clId="Web-{EDB94297-925A-965D-AA95-554CEECF8E1B}" dt="2020-02-23T19:29:46.033" v="29"/>
          <pc:sldLayoutMkLst>
            <pc:docMk/>
            <pc:sldMasterMk cId="1571329110" sldId="2147483660"/>
            <pc:sldLayoutMk cId="2884342973" sldId="2147483931"/>
          </pc:sldLayoutMkLst>
        </pc:sldLayoutChg>
        <pc:sldLayoutChg chg="add replId">
          <pc:chgData name="Peter Howarth" userId="S::p.howarth@waltonledale.lancs.sch.uk::35a88165-e6c7-40a9-8c1b-5e17c9d0e70b" providerId="AD" clId="Web-{EDB94297-925A-965D-AA95-554CEECF8E1B}" dt="2020-02-23T19:29:46.033" v="29"/>
          <pc:sldLayoutMkLst>
            <pc:docMk/>
            <pc:sldMasterMk cId="1571329110" sldId="2147483660"/>
            <pc:sldLayoutMk cId="797752240" sldId="2147483932"/>
          </pc:sldLayoutMkLst>
        </pc:sldLayoutChg>
        <pc:sldLayoutChg chg="add replId">
          <pc:chgData name="Peter Howarth" userId="S::p.howarth@waltonledale.lancs.sch.uk::35a88165-e6c7-40a9-8c1b-5e17c9d0e70b" providerId="AD" clId="Web-{EDB94297-925A-965D-AA95-554CEECF8E1B}" dt="2020-02-23T19:29:46.033" v="29"/>
          <pc:sldLayoutMkLst>
            <pc:docMk/>
            <pc:sldMasterMk cId="1571329110" sldId="2147483660"/>
            <pc:sldLayoutMk cId="3124742714" sldId="2147483933"/>
          </pc:sldLayoutMkLst>
        </pc:sldLayoutChg>
      </pc:sldMasterChg>
      <pc:sldMasterChg chg="add addSldLayout">
        <pc:chgData name="Peter Howarth" userId="S::p.howarth@waltonledale.lancs.sch.uk::35a88165-e6c7-40a9-8c1b-5e17c9d0e70b" providerId="AD" clId="Web-{EDB94297-925A-965D-AA95-554CEECF8E1B}" dt="2020-02-23T19:29:46.033" v="29"/>
        <pc:sldMasterMkLst>
          <pc:docMk/>
          <pc:sldMasterMk cId="3861266884" sldId="2147483661"/>
        </pc:sldMasterMkLst>
        <pc:sldLayoutChg chg="add">
          <pc:chgData name="Peter Howarth" userId="S::p.howarth@waltonledale.lancs.sch.uk::35a88165-e6c7-40a9-8c1b-5e17c9d0e70b" providerId="AD" clId="Web-{EDB94297-925A-965D-AA95-554CEECF8E1B}" dt="2020-02-23T19:29:46.033" v="29"/>
          <pc:sldLayoutMkLst>
            <pc:docMk/>
            <pc:sldMasterMk cId="3861266884" sldId="2147483661"/>
            <pc:sldLayoutMk cId="759673642" sldId="2147483662"/>
          </pc:sldLayoutMkLst>
        </pc:sldLayoutChg>
        <pc:sldLayoutChg chg="add">
          <pc:chgData name="Peter Howarth" userId="S::p.howarth@waltonledale.lancs.sch.uk::35a88165-e6c7-40a9-8c1b-5e17c9d0e70b" providerId="AD" clId="Web-{EDB94297-925A-965D-AA95-554CEECF8E1B}" dt="2020-02-23T19:29:46.033" v="29"/>
          <pc:sldLayoutMkLst>
            <pc:docMk/>
            <pc:sldMasterMk cId="3861266884" sldId="2147483661"/>
            <pc:sldLayoutMk cId="3967508057" sldId="2147483663"/>
          </pc:sldLayoutMkLst>
        </pc:sldLayoutChg>
        <pc:sldLayoutChg chg="add">
          <pc:chgData name="Peter Howarth" userId="S::p.howarth@waltonledale.lancs.sch.uk::35a88165-e6c7-40a9-8c1b-5e17c9d0e70b" providerId="AD" clId="Web-{EDB94297-925A-965D-AA95-554CEECF8E1B}" dt="2020-02-23T19:29:46.033" v="29"/>
          <pc:sldLayoutMkLst>
            <pc:docMk/>
            <pc:sldMasterMk cId="3861266884" sldId="2147483661"/>
            <pc:sldLayoutMk cId="2993212793" sldId="2147483664"/>
          </pc:sldLayoutMkLst>
        </pc:sldLayoutChg>
        <pc:sldLayoutChg chg="add">
          <pc:chgData name="Peter Howarth" userId="S::p.howarth@waltonledale.lancs.sch.uk::35a88165-e6c7-40a9-8c1b-5e17c9d0e70b" providerId="AD" clId="Web-{EDB94297-925A-965D-AA95-554CEECF8E1B}" dt="2020-02-23T19:29:46.033" v="29"/>
          <pc:sldLayoutMkLst>
            <pc:docMk/>
            <pc:sldMasterMk cId="3861266884" sldId="2147483661"/>
            <pc:sldLayoutMk cId="75232931" sldId="2147483665"/>
          </pc:sldLayoutMkLst>
        </pc:sldLayoutChg>
        <pc:sldLayoutChg chg="add">
          <pc:chgData name="Peter Howarth" userId="S::p.howarth@waltonledale.lancs.sch.uk::35a88165-e6c7-40a9-8c1b-5e17c9d0e70b" providerId="AD" clId="Web-{EDB94297-925A-965D-AA95-554CEECF8E1B}" dt="2020-02-23T19:29:46.033" v="29"/>
          <pc:sldLayoutMkLst>
            <pc:docMk/>
            <pc:sldMasterMk cId="3861266884" sldId="2147483661"/>
            <pc:sldLayoutMk cId="1990250373" sldId="2147483666"/>
          </pc:sldLayoutMkLst>
        </pc:sldLayoutChg>
        <pc:sldLayoutChg chg="add">
          <pc:chgData name="Peter Howarth" userId="S::p.howarth@waltonledale.lancs.sch.uk::35a88165-e6c7-40a9-8c1b-5e17c9d0e70b" providerId="AD" clId="Web-{EDB94297-925A-965D-AA95-554CEECF8E1B}" dt="2020-02-23T19:29:46.033" v="29"/>
          <pc:sldLayoutMkLst>
            <pc:docMk/>
            <pc:sldMasterMk cId="3861266884" sldId="2147483661"/>
            <pc:sldLayoutMk cId="584029064" sldId="2147483667"/>
          </pc:sldLayoutMkLst>
        </pc:sldLayoutChg>
        <pc:sldLayoutChg chg="add">
          <pc:chgData name="Peter Howarth" userId="S::p.howarth@waltonledale.lancs.sch.uk::35a88165-e6c7-40a9-8c1b-5e17c9d0e70b" providerId="AD" clId="Web-{EDB94297-925A-965D-AA95-554CEECF8E1B}" dt="2020-02-23T19:29:46.033" v="29"/>
          <pc:sldLayoutMkLst>
            <pc:docMk/>
            <pc:sldMasterMk cId="3861266884" sldId="2147483661"/>
            <pc:sldLayoutMk cId="1432180461" sldId="2147483668"/>
          </pc:sldLayoutMkLst>
        </pc:sldLayoutChg>
        <pc:sldLayoutChg chg="add">
          <pc:chgData name="Peter Howarth" userId="S::p.howarth@waltonledale.lancs.sch.uk::35a88165-e6c7-40a9-8c1b-5e17c9d0e70b" providerId="AD" clId="Web-{EDB94297-925A-965D-AA95-554CEECF8E1B}" dt="2020-02-23T19:29:46.033" v="29"/>
          <pc:sldLayoutMkLst>
            <pc:docMk/>
            <pc:sldMasterMk cId="3861266884" sldId="2147483661"/>
            <pc:sldLayoutMk cId="2173359284" sldId="2147483669"/>
          </pc:sldLayoutMkLst>
        </pc:sldLayoutChg>
        <pc:sldLayoutChg chg="add">
          <pc:chgData name="Peter Howarth" userId="S::p.howarth@waltonledale.lancs.sch.uk::35a88165-e6c7-40a9-8c1b-5e17c9d0e70b" providerId="AD" clId="Web-{EDB94297-925A-965D-AA95-554CEECF8E1B}" dt="2020-02-23T19:29:46.033" v="29"/>
          <pc:sldLayoutMkLst>
            <pc:docMk/>
            <pc:sldMasterMk cId="3861266884" sldId="2147483661"/>
            <pc:sldLayoutMk cId="983757089" sldId="2147483670"/>
          </pc:sldLayoutMkLst>
        </pc:sldLayoutChg>
        <pc:sldLayoutChg chg="add">
          <pc:chgData name="Peter Howarth" userId="S::p.howarth@waltonledale.lancs.sch.uk::35a88165-e6c7-40a9-8c1b-5e17c9d0e70b" providerId="AD" clId="Web-{EDB94297-925A-965D-AA95-554CEECF8E1B}" dt="2020-02-23T19:29:46.033" v="29"/>
          <pc:sldLayoutMkLst>
            <pc:docMk/>
            <pc:sldMasterMk cId="3861266884" sldId="2147483661"/>
            <pc:sldLayoutMk cId="2918875552" sldId="2147483671"/>
          </pc:sldLayoutMkLst>
        </pc:sldLayoutChg>
        <pc:sldLayoutChg chg="add">
          <pc:chgData name="Peter Howarth" userId="S::p.howarth@waltonledale.lancs.sch.uk::35a88165-e6c7-40a9-8c1b-5e17c9d0e70b" providerId="AD" clId="Web-{EDB94297-925A-965D-AA95-554CEECF8E1B}" dt="2020-02-23T19:29:46.033" v="29"/>
          <pc:sldLayoutMkLst>
            <pc:docMk/>
            <pc:sldMasterMk cId="3861266884" sldId="2147483661"/>
            <pc:sldLayoutMk cId="566147066" sldId="2147483672"/>
          </pc:sldLayoutMkLst>
        </pc:sldLayoutChg>
        <pc:sldLayoutChg chg="add">
          <pc:chgData name="Peter Howarth" userId="S::p.howarth@waltonledale.lancs.sch.uk::35a88165-e6c7-40a9-8c1b-5e17c9d0e70b" providerId="AD" clId="Web-{EDB94297-925A-965D-AA95-554CEECF8E1B}" dt="2020-02-23T19:29:46.033" v="29"/>
          <pc:sldLayoutMkLst>
            <pc:docMk/>
            <pc:sldMasterMk cId="3861266884" sldId="2147483661"/>
            <pc:sldLayoutMk cId="3008682847" sldId="2147483673"/>
          </pc:sldLayoutMkLst>
        </pc:sldLayoutChg>
      </pc:sldMasterChg>
    </pc:docChg>
  </pc:docChgLst>
  <pc:docChgLst>
    <pc:chgData name="Peter Howarth" userId="S::p.howarth@waltonledale.lancs.sch.uk::35a88165-e6c7-40a9-8c1b-5e17c9d0e70b" providerId="AD" clId="Web-{21C83EDF-B827-F40D-DB8E-44F70F0F2CB3}"/>
    <pc:docChg chg="addSld delSld modSld">
      <pc:chgData name="Peter Howarth" userId="S::p.howarth@waltonledale.lancs.sch.uk::35a88165-e6c7-40a9-8c1b-5e17c9d0e70b" providerId="AD" clId="Web-{21C83EDF-B827-F40D-DB8E-44F70F0F2CB3}" dt="2019-09-08T13:50:44.710" v="398" actId="20577"/>
      <pc:docMkLst>
        <pc:docMk/>
      </pc:docMkLst>
      <pc:sldChg chg="addSp modSp">
        <pc:chgData name="Peter Howarth" userId="S::p.howarth@waltonledale.lancs.sch.uk::35a88165-e6c7-40a9-8c1b-5e17c9d0e70b" providerId="AD" clId="Web-{21C83EDF-B827-F40D-DB8E-44F70F0F2CB3}" dt="2019-09-08T13:50:44.710" v="397" actId="20577"/>
        <pc:sldMkLst>
          <pc:docMk/>
          <pc:sldMk cId="3716040946" sldId="384"/>
        </pc:sldMkLst>
        <pc:spChg chg="add mod">
          <ac:chgData name="Peter Howarth" userId="S::p.howarth@waltonledale.lancs.sch.uk::35a88165-e6c7-40a9-8c1b-5e17c9d0e70b" providerId="AD" clId="Web-{21C83EDF-B827-F40D-DB8E-44F70F0F2CB3}" dt="2019-09-08T13:50:44.710" v="397" actId="20577"/>
          <ac:spMkLst>
            <pc:docMk/>
            <pc:sldMk cId="3716040946" sldId="384"/>
            <ac:spMk id="2" creationId="{148F90AE-2E80-4130-B9A3-BB0F75B8A5E4}"/>
          </ac:spMkLst>
        </pc:spChg>
        <pc:spChg chg="mod">
          <ac:chgData name="Peter Howarth" userId="S::p.howarth@waltonledale.lancs.sch.uk::35a88165-e6c7-40a9-8c1b-5e17c9d0e70b" providerId="AD" clId="Web-{21C83EDF-B827-F40D-DB8E-44F70F0F2CB3}" dt="2019-09-08T13:47:04.537" v="311" actId="14100"/>
          <ac:spMkLst>
            <pc:docMk/>
            <pc:sldMk cId="3716040946" sldId="384"/>
            <ac:spMk id="4" creationId="{00000000-0000-0000-0000-000000000000}"/>
          </ac:spMkLst>
        </pc:spChg>
        <pc:picChg chg="mod">
          <ac:chgData name="Peter Howarth" userId="S::p.howarth@waltonledale.lancs.sch.uk::35a88165-e6c7-40a9-8c1b-5e17c9d0e70b" providerId="AD" clId="Web-{21C83EDF-B827-F40D-DB8E-44F70F0F2CB3}" dt="2019-09-08T13:47:08.569" v="312" actId="14100"/>
          <ac:picMkLst>
            <pc:docMk/>
            <pc:sldMk cId="3716040946" sldId="384"/>
            <ac:picMk id="6" creationId="{00000000-0000-0000-0000-000000000000}"/>
          </ac:picMkLst>
        </pc:picChg>
      </pc:sldChg>
      <pc:sldChg chg="add">
        <pc:chgData name="Peter Howarth" userId="S::p.howarth@waltonledale.lancs.sch.uk::35a88165-e6c7-40a9-8c1b-5e17c9d0e70b" providerId="AD" clId="Web-{21C83EDF-B827-F40D-DB8E-44F70F0F2CB3}" dt="2019-09-08T13:35:57.409" v="3"/>
        <pc:sldMkLst>
          <pc:docMk/>
          <pc:sldMk cId="3452039687" sldId="385"/>
        </pc:sldMkLst>
      </pc:sldChg>
      <pc:sldChg chg="add">
        <pc:chgData name="Peter Howarth" userId="S::p.howarth@waltonledale.lancs.sch.uk::35a88165-e6c7-40a9-8c1b-5e17c9d0e70b" providerId="AD" clId="Web-{21C83EDF-B827-F40D-DB8E-44F70F0F2CB3}" dt="2019-09-08T13:35:57.455" v="4"/>
        <pc:sldMkLst>
          <pc:docMk/>
          <pc:sldMk cId="4052408712" sldId="386"/>
        </pc:sldMkLst>
      </pc:sldChg>
      <pc:sldChg chg="add">
        <pc:chgData name="Peter Howarth" userId="S::p.howarth@waltonledale.lancs.sch.uk::35a88165-e6c7-40a9-8c1b-5e17c9d0e70b" providerId="AD" clId="Web-{21C83EDF-B827-F40D-DB8E-44F70F0F2CB3}" dt="2019-09-08T13:35:57.659" v="5"/>
        <pc:sldMkLst>
          <pc:docMk/>
          <pc:sldMk cId="1510560345" sldId="387"/>
        </pc:sldMkLst>
      </pc:sldChg>
      <pc:sldChg chg="del">
        <pc:chgData name="Peter Howarth" userId="S::p.howarth@waltonledale.lancs.sch.uk::35a88165-e6c7-40a9-8c1b-5e17c9d0e70b" providerId="AD" clId="Web-{21C83EDF-B827-F40D-DB8E-44F70F0F2CB3}" dt="2019-09-08T13:35:22.487" v="2"/>
        <pc:sldMkLst>
          <pc:docMk/>
          <pc:sldMk cId="964061499" sldId="388"/>
        </pc:sldMkLst>
      </pc:sldChg>
      <pc:sldChg chg="del">
        <pc:chgData name="Peter Howarth" userId="S::p.howarth@waltonledale.lancs.sch.uk::35a88165-e6c7-40a9-8c1b-5e17c9d0e70b" providerId="AD" clId="Web-{21C83EDF-B827-F40D-DB8E-44F70F0F2CB3}" dt="2019-09-08T13:35:17.143" v="1"/>
        <pc:sldMkLst>
          <pc:docMk/>
          <pc:sldMk cId="1011144734" sldId="389"/>
        </pc:sldMkLst>
      </pc:sldChg>
      <pc:sldChg chg="del">
        <pc:chgData name="Peter Howarth" userId="S::p.howarth@waltonledale.lancs.sch.uk::35a88165-e6c7-40a9-8c1b-5e17c9d0e70b" providerId="AD" clId="Web-{21C83EDF-B827-F40D-DB8E-44F70F0F2CB3}" dt="2019-09-08T13:35:16.236" v="0"/>
        <pc:sldMkLst>
          <pc:docMk/>
          <pc:sldMk cId="420716576" sldId="390"/>
        </pc:sldMkLst>
      </pc:sldChg>
    </pc:docChg>
  </pc:docChgLst>
  <pc:docChgLst>
    <pc:chgData name="Peter Howarth" userId="S::p.howarth@waltonledale.lancs.sch.uk::35a88165-e6c7-40a9-8c1b-5e17c9d0e70b" providerId="AD" clId="Web-{DC84984A-4B1E-B327-7BEA-523CD5AC6854}"/>
    <pc:docChg chg="addSld delSld">
      <pc:chgData name="Peter Howarth" userId="S::p.howarth@waltonledale.lancs.sch.uk::35a88165-e6c7-40a9-8c1b-5e17c9d0e70b" providerId="AD" clId="Web-{DC84984A-4B1E-B327-7BEA-523CD5AC6854}" dt="2019-11-03T17:03:18.820" v="19"/>
      <pc:docMkLst>
        <pc:docMk/>
      </pc:docMkLst>
      <pc:sldChg chg="del">
        <pc:chgData name="Peter Howarth" userId="S::p.howarth@waltonledale.lancs.sch.uk::35a88165-e6c7-40a9-8c1b-5e17c9d0e70b" providerId="AD" clId="Web-{DC84984A-4B1E-B327-7BEA-523CD5AC6854}" dt="2019-11-03T16:43:31.399" v="4"/>
        <pc:sldMkLst>
          <pc:docMk/>
          <pc:sldMk cId="1577860700" sldId="439"/>
        </pc:sldMkLst>
      </pc:sldChg>
      <pc:sldChg chg="del">
        <pc:chgData name="Peter Howarth" userId="S::p.howarth@waltonledale.lancs.sch.uk::35a88165-e6c7-40a9-8c1b-5e17c9d0e70b" providerId="AD" clId="Web-{DC84984A-4B1E-B327-7BEA-523CD5AC6854}" dt="2019-11-03T16:43:30.462" v="3"/>
        <pc:sldMkLst>
          <pc:docMk/>
          <pc:sldMk cId="3707156459" sldId="440"/>
        </pc:sldMkLst>
      </pc:sldChg>
      <pc:sldChg chg="del">
        <pc:chgData name="Peter Howarth" userId="S::p.howarth@waltonledale.lancs.sch.uk::35a88165-e6c7-40a9-8c1b-5e17c9d0e70b" providerId="AD" clId="Web-{DC84984A-4B1E-B327-7BEA-523CD5AC6854}" dt="2019-11-03T16:43:29.946" v="2"/>
        <pc:sldMkLst>
          <pc:docMk/>
          <pc:sldMk cId="2727452674" sldId="441"/>
        </pc:sldMkLst>
      </pc:sldChg>
      <pc:sldChg chg="del">
        <pc:chgData name="Peter Howarth" userId="S::p.howarth@waltonledale.lancs.sch.uk::35a88165-e6c7-40a9-8c1b-5e17c9d0e70b" providerId="AD" clId="Web-{DC84984A-4B1E-B327-7BEA-523CD5AC6854}" dt="2019-11-03T16:43:29.290" v="1"/>
        <pc:sldMkLst>
          <pc:docMk/>
          <pc:sldMk cId="2872175701" sldId="442"/>
        </pc:sldMkLst>
      </pc:sldChg>
      <pc:sldChg chg="del">
        <pc:chgData name="Peter Howarth" userId="S::p.howarth@waltonledale.lancs.sch.uk::35a88165-e6c7-40a9-8c1b-5e17c9d0e70b" providerId="AD" clId="Web-{DC84984A-4B1E-B327-7BEA-523CD5AC6854}" dt="2019-11-03T16:43:26.024" v="0"/>
        <pc:sldMkLst>
          <pc:docMk/>
          <pc:sldMk cId="3008462302" sldId="444"/>
        </pc:sldMkLst>
      </pc:sldChg>
      <pc:sldChg chg="add">
        <pc:chgData name="Peter Howarth" userId="S::p.howarth@waltonledale.lancs.sch.uk::35a88165-e6c7-40a9-8c1b-5e17c9d0e70b" providerId="AD" clId="Web-{DC84984A-4B1E-B327-7BEA-523CD5AC6854}" dt="2019-11-03T17:03:18.507" v="17"/>
        <pc:sldMkLst>
          <pc:docMk/>
          <pc:sldMk cId="1606688360" sldId="450"/>
        </pc:sldMkLst>
      </pc:sldChg>
      <pc:sldChg chg="add">
        <pc:chgData name="Peter Howarth" userId="S::p.howarth@waltonledale.lancs.sch.uk::35a88165-e6c7-40a9-8c1b-5e17c9d0e70b" providerId="AD" clId="Web-{DC84984A-4B1E-B327-7BEA-523CD5AC6854}" dt="2019-11-03T17:03:18.601" v="18"/>
        <pc:sldMkLst>
          <pc:docMk/>
          <pc:sldMk cId="3015166552" sldId="451"/>
        </pc:sldMkLst>
      </pc:sldChg>
      <pc:sldChg chg="del">
        <pc:chgData name="Peter Howarth" userId="S::p.howarth@waltonledale.lancs.sch.uk::35a88165-e6c7-40a9-8c1b-5e17c9d0e70b" providerId="AD" clId="Web-{DC84984A-4B1E-B327-7BEA-523CD5AC6854}" dt="2019-11-03T16:57:03.967" v="16"/>
        <pc:sldMkLst>
          <pc:docMk/>
          <pc:sldMk cId="3957084889" sldId="451"/>
        </pc:sldMkLst>
      </pc:sldChg>
      <pc:sldChg chg="del">
        <pc:chgData name="Peter Howarth" userId="S::p.howarth@waltonledale.lancs.sch.uk::35a88165-e6c7-40a9-8c1b-5e17c9d0e70b" providerId="AD" clId="Web-{DC84984A-4B1E-B327-7BEA-523CD5AC6854}" dt="2019-11-03T16:57:03.951" v="15"/>
        <pc:sldMkLst>
          <pc:docMk/>
          <pc:sldMk cId="651748551" sldId="452"/>
        </pc:sldMkLst>
      </pc:sldChg>
      <pc:sldChg chg="add">
        <pc:chgData name="Peter Howarth" userId="S::p.howarth@waltonledale.lancs.sch.uk::35a88165-e6c7-40a9-8c1b-5e17c9d0e70b" providerId="AD" clId="Web-{DC84984A-4B1E-B327-7BEA-523CD5AC6854}" dt="2019-11-03T17:03:18.820" v="19"/>
        <pc:sldMkLst>
          <pc:docMk/>
          <pc:sldMk cId="2324763903" sldId="452"/>
        </pc:sldMkLst>
      </pc:sldChg>
      <pc:sldChg chg="del">
        <pc:chgData name="Peter Howarth" userId="S::p.howarth@waltonledale.lancs.sch.uk::35a88165-e6c7-40a9-8c1b-5e17c9d0e70b" providerId="AD" clId="Web-{DC84984A-4B1E-B327-7BEA-523CD5AC6854}" dt="2019-11-03T16:57:03.951" v="14"/>
        <pc:sldMkLst>
          <pc:docMk/>
          <pc:sldMk cId="2262669069" sldId="453"/>
        </pc:sldMkLst>
      </pc:sldChg>
      <pc:sldChg chg="del">
        <pc:chgData name="Peter Howarth" userId="S::p.howarth@waltonledale.lancs.sch.uk::35a88165-e6c7-40a9-8c1b-5e17c9d0e70b" providerId="AD" clId="Web-{DC84984A-4B1E-B327-7BEA-523CD5AC6854}" dt="2019-11-03T16:56:58.170" v="13"/>
        <pc:sldMkLst>
          <pc:docMk/>
          <pc:sldMk cId="1822872188" sldId="454"/>
        </pc:sldMkLst>
      </pc:sldChg>
      <pc:sldChg chg="del">
        <pc:chgData name="Peter Howarth" userId="S::p.howarth@waltonledale.lancs.sch.uk::35a88165-e6c7-40a9-8c1b-5e17c9d0e70b" providerId="AD" clId="Web-{DC84984A-4B1E-B327-7BEA-523CD5AC6854}" dt="2019-11-03T16:56:57.607" v="12"/>
        <pc:sldMkLst>
          <pc:docMk/>
          <pc:sldMk cId="3379178714" sldId="455"/>
        </pc:sldMkLst>
      </pc:sldChg>
      <pc:sldChg chg="add del">
        <pc:chgData name="Peter Howarth" userId="S::p.howarth@waltonledale.lancs.sch.uk::35a88165-e6c7-40a9-8c1b-5e17c9d0e70b" providerId="AD" clId="Web-{DC84984A-4B1E-B327-7BEA-523CD5AC6854}" dt="2019-11-03T16:56:56.717" v="11"/>
        <pc:sldMkLst>
          <pc:docMk/>
          <pc:sldMk cId="3919916174" sldId="456"/>
        </pc:sldMkLst>
      </pc:sldChg>
      <pc:sldChg chg="del">
        <pc:chgData name="Peter Howarth" userId="S::p.howarth@waltonledale.lancs.sch.uk::35a88165-e6c7-40a9-8c1b-5e17c9d0e70b" providerId="AD" clId="Web-{DC84984A-4B1E-B327-7BEA-523CD5AC6854}" dt="2019-11-03T16:56:56.170" v="10"/>
        <pc:sldMkLst>
          <pc:docMk/>
          <pc:sldMk cId="60499088" sldId="457"/>
        </pc:sldMkLst>
      </pc:sldChg>
      <pc:sldChg chg="del">
        <pc:chgData name="Peter Howarth" userId="S::p.howarth@waltonledale.lancs.sch.uk::35a88165-e6c7-40a9-8c1b-5e17c9d0e70b" providerId="AD" clId="Web-{DC84984A-4B1E-B327-7BEA-523CD5AC6854}" dt="2019-11-03T16:55:37.937" v="7"/>
        <pc:sldMkLst>
          <pc:docMk/>
          <pc:sldMk cId="3111614390" sldId="458"/>
        </pc:sldMkLst>
      </pc:sldChg>
      <pc:sldChg chg="del">
        <pc:chgData name="Peter Howarth" userId="S::p.howarth@waltonledale.lancs.sch.uk::35a88165-e6c7-40a9-8c1b-5e17c9d0e70b" providerId="AD" clId="Web-{DC84984A-4B1E-B327-7BEA-523CD5AC6854}" dt="2019-11-03T16:55:36.812" v="6"/>
        <pc:sldMkLst>
          <pc:docMk/>
          <pc:sldMk cId="543740759" sldId="459"/>
        </pc:sldMkLst>
      </pc:sldChg>
      <pc:sldChg chg="del">
        <pc:chgData name="Peter Howarth" userId="S::p.howarth@waltonledale.lancs.sch.uk::35a88165-e6c7-40a9-8c1b-5e17c9d0e70b" providerId="AD" clId="Web-{DC84984A-4B1E-B327-7BEA-523CD5AC6854}" dt="2019-11-03T16:54:06.547" v="5"/>
        <pc:sldMkLst>
          <pc:docMk/>
          <pc:sldMk cId="2748793830" sldId="460"/>
        </pc:sldMkLst>
      </pc:sldChg>
    </pc:docChg>
  </pc:docChgLst>
  <pc:docChgLst>
    <pc:chgData name="Peter Howarth" userId="S::p.howarth@waltonledale.lancs.sch.uk::35a88165-e6c7-40a9-8c1b-5e17c9d0e70b" providerId="AD" clId="Web-{ED8B9242-D8E2-3CB5-2A70-503C6B8FAF36}"/>
    <pc:docChg chg="addSld delSld modSld sldOrd">
      <pc:chgData name="Peter Howarth" userId="S::p.howarth@waltonledale.lancs.sch.uk::35a88165-e6c7-40a9-8c1b-5e17c9d0e70b" providerId="AD" clId="Web-{ED8B9242-D8E2-3CB5-2A70-503C6B8FAF36}" dt="2019-10-27T14:14:39.775" v="135" actId="14100"/>
      <pc:docMkLst>
        <pc:docMk/>
      </pc:docMkLst>
      <pc:sldChg chg="add ord">
        <pc:chgData name="Peter Howarth" userId="S::p.howarth@waltonledale.lancs.sch.uk::35a88165-e6c7-40a9-8c1b-5e17c9d0e70b" providerId="AD" clId="Web-{ED8B9242-D8E2-3CB5-2A70-503C6B8FAF36}" dt="2019-10-27T13:41:06.380" v="3"/>
        <pc:sldMkLst>
          <pc:docMk/>
          <pc:sldMk cId="2993122451" sldId="447"/>
        </pc:sldMkLst>
      </pc:sldChg>
      <pc:sldChg chg="modSp add ord">
        <pc:chgData name="Peter Howarth" userId="S::p.howarth@waltonledale.lancs.sch.uk::35a88165-e6c7-40a9-8c1b-5e17c9d0e70b" providerId="AD" clId="Web-{ED8B9242-D8E2-3CB5-2A70-503C6B8FAF36}" dt="2019-10-27T14:14:39.775" v="135" actId="14100"/>
        <pc:sldMkLst>
          <pc:docMk/>
          <pc:sldMk cId="3879210705" sldId="448"/>
        </pc:sldMkLst>
        <pc:spChg chg="mod">
          <ac:chgData name="Peter Howarth" userId="S::p.howarth@waltonledale.lancs.sch.uk::35a88165-e6c7-40a9-8c1b-5e17c9d0e70b" providerId="AD" clId="Web-{ED8B9242-D8E2-3CB5-2A70-503C6B8FAF36}" dt="2019-10-27T14:14:39.775" v="135" actId="14100"/>
          <ac:spMkLst>
            <pc:docMk/>
            <pc:sldMk cId="3879210705" sldId="448"/>
            <ac:spMk id="10" creationId="{00000000-0000-0000-0000-000000000000}"/>
          </ac:spMkLst>
        </pc:spChg>
      </pc:sldChg>
      <pc:sldChg chg="modSp add ord">
        <pc:chgData name="Peter Howarth" userId="S::p.howarth@waltonledale.lancs.sch.uk::35a88165-e6c7-40a9-8c1b-5e17c9d0e70b" providerId="AD" clId="Web-{ED8B9242-D8E2-3CB5-2A70-503C6B8FAF36}" dt="2019-10-27T13:41:13.848" v="6" actId="1076"/>
        <pc:sldMkLst>
          <pc:docMk/>
          <pc:sldMk cId="3086720067" sldId="449"/>
        </pc:sldMkLst>
        <pc:spChg chg="mod">
          <ac:chgData name="Peter Howarth" userId="S::p.howarth@waltonledale.lancs.sch.uk::35a88165-e6c7-40a9-8c1b-5e17c9d0e70b" providerId="AD" clId="Web-{ED8B9242-D8E2-3CB5-2A70-503C6B8FAF36}" dt="2019-10-27T13:41:13.848" v="6" actId="1076"/>
          <ac:spMkLst>
            <pc:docMk/>
            <pc:sldMk cId="3086720067" sldId="449"/>
            <ac:spMk id="3" creationId="{00000000-0000-0000-0000-000000000000}"/>
          </ac:spMkLst>
        </pc:spChg>
      </pc:sldChg>
      <pc:sldChg chg="add del">
        <pc:chgData name="Peter Howarth" userId="S::p.howarth@waltonledale.lancs.sch.uk::35a88165-e6c7-40a9-8c1b-5e17c9d0e70b" providerId="AD" clId="Web-{ED8B9242-D8E2-3CB5-2A70-503C6B8FAF36}" dt="2019-10-27T14:04:29.444" v="123"/>
        <pc:sldMkLst>
          <pc:docMk/>
          <pc:sldMk cId="60922911" sldId="450"/>
        </pc:sldMkLst>
      </pc:sldChg>
      <pc:sldChg chg="modSp add ord">
        <pc:chgData name="Peter Howarth" userId="S::p.howarth@waltonledale.lancs.sch.uk::35a88165-e6c7-40a9-8c1b-5e17c9d0e70b" providerId="AD" clId="Web-{ED8B9242-D8E2-3CB5-2A70-503C6B8FAF36}" dt="2019-10-27T14:05:31.615" v="124"/>
        <pc:sldMkLst>
          <pc:docMk/>
          <pc:sldMk cId="3957084889" sldId="451"/>
        </pc:sldMkLst>
        <pc:spChg chg="mod">
          <ac:chgData name="Peter Howarth" userId="S::p.howarth@waltonledale.lancs.sch.uk::35a88165-e6c7-40a9-8c1b-5e17c9d0e70b" providerId="AD" clId="Web-{ED8B9242-D8E2-3CB5-2A70-503C6B8FAF36}" dt="2019-10-27T14:02:24.567" v="99" actId="14100"/>
          <ac:spMkLst>
            <pc:docMk/>
            <pc:sldMk cId="3957084889" sldId="451"/>
            <ac:spMk id="2" creationId="{51ED9A64-3509-41B5-A398-E9C4B54DA8C5}"/>
          </ac:spMkLst>
        </pc:spChg>
        <pc:spChg chg="mod">
          <ac:chgData name="Peter Howarth" userId="S::p.howarth@waltonledale.lancs.sch.uk::35a88165-e6c7-40a9-8c1b-5e17c9d0e70b" providerId="AD" clId="Web-{ED8B9242-D8E2-3CB5-2A70-503C6B8FAF36}" dt="2019-10-27T14:03:24.847" v="122" actId="1076"/>
          <ac:spMkLst>
            <pc:docMk/>
            <pc:sldMk cId="3957084889" sldId="451"/>
            <ac:spMk id="3" creationId="{DB0DD65D-FA2D-4608-9B05-DE6DE00AB5F8}"/>
          </ac:spMkLst>
        </pc:spChg>
        <pc:picChg chg="mod">
          <ac:chgData name="Peter Howarth" userId="S::p.howarth@waltonledale.lancs.sch.uk::35a88165-e6c7-40a9-8c1b-5e17c9d0e70b" providerId="AD" clId="Web-{ED8B9242-D8E2-3CB5-2A70-503C6B8FAF36}" dt="2019-10-27T14:03:20.785" v="121" actId="14100"/>
          <ac:picMkLst>
            <pc:docMk/>
            <pc:sldMk cId="3957084889" sldId="451"/>
            <ac:picMk id="5" creationId="{F8A16A38-B49F-4560-8CD4-9A98962900F8}"/>
          </ac:picMkLst>
        </pc:picChg>
      </pc:sldChg>
      <pc:sldChg chg="modSp add ord">
        <pc:chgData name="Peter Howarth" userId="S::p.howarth@waltonledale.lancs.sch.uk::35a88165-e6c7-40a9-8c1b-5e17c9d0e70b" providerId="AD" clId="Web-{ED8B9242-D8E2-3CB5-2A70-503C6B8FAF36}" dt="2019-10-27T14:05:31.615" v="125"/>
        <pc:sldMkLst>
          <pc:docMk/>
          <pc:sldMk cId="651748551" sldId="452"/>
        </pc:sldMkLst>
        <pc:spChg chg="mod">
          <ac:chgData name="Peter Howarth" userId="S::p.howarth@waltonledale.lancs.sch.uk::35a88165-e6c7-40a9-8c1b-5e17c9d0e70b" providerId="AD" clId="Web-{ED8B9242-D8E2-3CB5-2A70-503C6B8FAF36}" dt="2019-10-27T13:54:39.855" v="43" actId="14100"/>
          <ac:spMkLst>
            <pc:docMk/>
            <pc:sldMk cId="651748551" sldId="452"/>
            <ac:spMk id="3" creationId="{CF00D121-808C-445B-BF60-6A6F74E63CB4}"/>
          </ac:spMkLst>
        </pc:spChg>
      </pc:sldChg>
      <pc:sldChg chg="modSp add ord">
        <pc:chgData name="Peter Howarth" userId="S::p.howarth@waltonledale.lancs.sch.uk::35a88165-e6c7-40a9-8c1b-5e17c9d0e70b" providerId="AD" clId="Web-{ED8B9242-D8E2-3CB5-2A70-503C6B8FAF36}" dt="2019-10-27T14:05:31.615" v="126"/>
        <pc:sldMkLst>
          <pc:docMk/>
          <pc:sldMk cId="2262669069" sldId="453"/>
        </pc:sldMkLst>
        <pc:spChg chg="mod">
          <ac:chgData name="Peter Howarth" userId="S::p.howarth@waltonledale.lancs.sch.uk::35a88165-e6c7-40a9-8c1b-5e17c9d0e70b" providerId="AD" clId="Web-{ED8B9242-D8E2-3CB5-2A70-503C6B8FAF36}" dt="2019-10-27T13:54:22.090" v="41" actId="20577"/>
          <ac:spMkLst>
            <pc:docMk/>
            <pc:sldMk cId="2262669069" sldId="453"/>
            <ac:spMk id="2" creationId="{594686B3-85D2-4A44-A8FF-4DC8C4A7C3A5}"/>
          </ac:spMkLst>
        </pc:spChg>
        <pc:picChg chg="mod">
          <ac:chgData name="Peter Howarth" userId="S::p.howarth@waltonledale.lancs.sch.uk::35a88165-e6c7-40a9-8c1b-5e17c9d0e70b" providerId="AD" clId="Web-{ED8B9242-D8E2-3CB5-2A70-503C6B8FAF36}" dt="2019-10-27T13:53:59.181" v="35" actId="14100"/>
          <ac:picMkLst>
            <pc:docMk/>
            <pc:sldMk cId="2262669069" sldId="453"/>
            <ac:picMk id="4098" creationId="{CA1FC7F8-6C1E-48AF-8E65-E42117A78094}"/>
          </ac:picMkLst>
        </pc:picChg>
      </pc:sldChg>
      <pc:sldChg chg="modSp add ord">
        <pc:chgData name="Peter Howarth" userId="S::p.howarth@waltonledale.lancs.sch.uk::35a88165-e6c7-40a9-8c1b-5e17c9d0e70b" providerId="AD" clId="Web-{ED8B9242-D8E2-3CB5-2A70-503C6B8FAF36}" dt="2019-10-27T14:05:31.615" v="127"/>
        <pc:sldMkLst>
          <pc:docMk/>
          <pc:sldMk cId="1822872188" sldId="454"/>
        </pc:sldMkLst>
        <pc:picChg chg="mod">
          <ac:chgData name="Peter Howarth" userId="S::p.howarth@waltonledale.lancs.sch.uk::35a88165-e6c7-40a9-8c1b-5e17c9d0e70b" providerId="AD" clId="Web-{ED8B9242-D8E2-3CB5-2A70-503C6B8FAF36}" dt="2019-10-27T13:53:43.960" v="32" actId="14100"/>
          <ac:picMkLst>
            <pc:docMk/>
            <pc:sldMk cId="1822872188" sldId="454"/>
            <ac:picMk id="3074" creationId="{1CB3909A-4EAE-41F8-A5B0-49ABD88467E9}"/>
          </ac:picMkLst>
        </pc:picChg>
        <pc:picChg chg="mod">
          <ac:chgData name="Peter Howarth" userId="S::p.howarth@waltonledale.lancs.sch.uk::35a88165-e6c7-40a9-8c1b-5e17c9d0e70b" providerId="AD" clId="Web-{ED8B9242-D8E2-3CB5-2A70-503C6B8FAF36}" dt="2019-10-27T13:53:53.038" v="34" actId="14100"/>
          <ac:picMkLst>
            <pc:docMk/>
            <pc:sldMk cId="1822872188" sldId="454"/>
            <ac:picMk id="3076" creationId="{8C396B49-66D8-450C-80A5-8A265B8EECF6}"/>
          </ac:picMkLst>
        </pc:picChg>
      </pc:sldChg>
      <pc:sldChg chg="modSp add ord">
        <pc:chgData name="Peter Howarth" userId="S::p.howarth@waltonledale.lancs.sch.uk::35a88165-e6c7-40a9-8c1b-5e17c9d0e70b" providerId="AD" clId="Web-{ED8B9242-D8E2-3CB5-2A70-503C6B8FAF36}" dt="2019-10-27T14:05:31.615" v="128"/>
        <pc:sldMkLst>
          <pc:docMk/>
          <pc:sldMk cId="3379178714" sldId="455"/>
        </pc:sldMkLst>
        <pc:picChg chg="mod">
          <ac:chgData name="Peter Howarth" userId="S::p.howarth@waltonledale.lancs.sch.uk::35a88165-e6c7-40a9-8c1b-5e17c9d0e70b" providerId="AD" clId="Web-{ED8B9242-D8E2-3CB5-2A70-503C6B8FAF36}" dt="2019-10-27T13:53:32.882" v="30" actId="14100"/>
          <ac:picMkLst>
            <pc:docMk/>
            <pc:sldMk cId="3379178714" sldId="455"/>
            <ac:picMk id="2052" creationId="{DDA54F3E-B5D1-4411-82D7-A63DDDE1905B}"/>
          </ac:picMkLst>
        </pc:picChg>
      </pc:sldChg>
      <pc:sldChg chg="modSp add ord">
        <pc:chgData name="Peter Howarth" userId="S::p.howarth@waltonledale.lancs.sch.uk::35a88165-e6c7-40a9-8c1b-5e17c9d0e70b" providerId="AD" clId="Web-{ED8B9242-D8E2-3CB5-2A70-503C6B8FAF36}" dt="2019-10-27T14:05:31.615" v="129"/>
        <pc:sldMkLst>
          <pc:docMk/>
          <pc:sldMk cId="3919916174" sldId="456"/>
        </pc:sldMkLst>
        <pc:spChg chg="mod">
          <ac:chgData name="Peter Howarth" userId="S::p.howarth@waltonledale.lancs.sch.uk::35a88165-e6c7-40a9-8c1b-5e17c9d0e70b" providerId="AD" clId="Web-{ED8B9242-D8E2-3CB5-2A70-503C6B8FAF36}" dt="2019-10-27T13:53:13.726" v="27" actId="14100"/>
          <ac:spMkLst>
            <pc:docMk/>
            <pc:sldMk cId="3919916174" sldId="456"/>
            <ac:spMk id="2" creationId="{8AEC0729-7A33-4DCA-88A6-2BB3E8837DD9}"/>
          </ac:spMkLst>
        </pc:spChg>
        <pc:spChg chg="mod">
          <ac:chgData name="Peter Howarth" userId="S::p.howarth@waltonledale.lancs.sch.uk::35a88165-e6c7-40a9-8c1b-5e17c9d0e70b" providerId="AD" clId="Web-{ED8B9242-D8E2-3CB5-2A70-503C6B8FAF36}" dt="2019-10-27T13:53:19.226" v="28" actId="14100"/>
          <ac:spMkLst>
            <pc:docMk/>
            <pc:sldMk cId="3919916174" sldId="456"/>
            <ac:spMk id="3" creationId="{A2FC2CB2-3FF9-42D2-80CE-36A944EC343E}"/>
          </ac:spMkLst>
        </pc:spChg>
      </pc:sldChg>
      <pc:sldChg chg="modSp add ord">
        <pc:chgData name="Peter Howarth" userId="S::p.howarth@waltonledale.lancs.sch.uk::35a88165-e6c7-40a9-8c1b-5e17c9d0e70b" providerId="AD" clId="Web-{ED8B9242-D8E2-3CB5-2A70-503C6B8FAF36}" dt="2019-10-27T14:05:31.615" v="130"/>
        <pc:sldMkLst>
          <pc:docMk/>
          <pc:sldMk cId="60499088" sldId="457"/>
        </pc:sldMkLst>
        <pc:spChg chg="mod">
          <ac:chgData name="Peter Howarth" userId="S::p.howarth@waltonledale.lancs.sch.uk::35a88165-e6c7-40a9-8c1b-5e17c9d0e70b" providerId="AD" clId="Web-{ED8B9242-D8E2-3CB5-2A70-503C6B8FAF36}" dt="2019-10-27T13:52:51.367" v="25" actId="1076"/>
          <ac:spMkLst>
            <pc:docMk/>
            <pc:sldMk cId="60499088" sldId="457"/>
            <ac:spMk id="2" creationId="{73A518B3-F769-4452-8A44-D45430CC998B}"/>
          </ac:spMkLst>
        </pc:spChg>
        <pc:spChg chg="mod">
          <ac:chgData name="Peter Howarth" userId="S::p.howarth@waltonledale.lancs.sch.uk::35a88165-e6c7-40a9-8c1b-5e17c9d0e70b" providerId="AD" clId="Web-{ED8B9242-D8E2-3CB5-2A70-503C6B8FAF36}" dt="2019-10-27T13:52:44.320" v="24" actId="1076"/>
          <ac:spMkLst>
            <pc:docMk/>
            <pc:sldMk cId="60499088" sldId="457"/>
            <ac:spMk id="4" creationId="{D59E4F10-1D8E-419F-A117-5FA0DC0FBBD3}"/>
          </ac:spMkLst>
        </pc:spChg>
        <pc:picChg chg="mod">
          <ac:chgData name="Peter Howarth" userId="S::p.howarth@waltonledale.lancs.sch.uk::35a88165-e6c7-40a9-8c1b-5e17c9d0e70b" providerId="AD" clId="Web-{ED8B9242-D8E2-3CB5-2A70-503C6B8FAF36}" dt="2019-10-27T13:52:31.977" v="21" actId="1076"/>
          <ac:picMkLst>
            <pc:docMk/>
            <pc:sldMk cId="60499088" sldId="457"/>
            <ac:picMk id="1026" creationId="{8B408AEE-5075-4E1A-B1FD-D5231BD1997B}"/>
          </ac:picMkLst>
        </pc:picChg>
      </pc:sldChg>
      <pc:sldChg chg="add">
        <pc:chgData name="Peter Howarth" userId="S::p.howarth@waltonledale.lancs.sch.uk::35a88165-e6c7-40a9-8c1b-5e17c9d0e70b" providerId="AD" clId="Web-{ED8B9242-D8E2-3CB5-2A70-503C6B8FAF36}" dt="2019-10-27T14:09:20.152" v="131"/>
        <pc:sldMkLst>
          <pc:docMk/>
          <pc:sldMk cId="3111614390" sldId="458"/>
        </pc:sldMkLst>
      </pc:sldChg>
      <pc:sldChg chg="add">
        <pc:chgData name="Peter Howarth" userId="S::p.howarth@waltonledale.lancs.sch.uk::35a88165-e6c7-40a9-8c1b-5e17c9d0e70b" providerId="AD" clId="Web-{ED8B9242-D8E2-3CB5-2A70-503C6B8FAF36}" dt="2019-10-27T14:09:20.215" v="132"/>
        <pc:sldMkLst>
          <pc:docMk/>
          <pc:sldMk cId="543740759" sldId="459"/>
        </pc:sldMkLst>
      </pc:sldChg>
      <pc:sldChg chg="add">
        <pc:chgData name="Peter Howarth" userId="S::p.howarth@waltonledale.lancs.sch.uk::35a88165-e6c7-40a9-8c1b-5e17c9d0e70b" providerId="AD" clId="Web-{ED8B9242-D8E2-3CB5-2A70-503C6B8FAF36}" dt="2019-10-27T14:09:20.402" v="133"/>
        <pc:sldMkLst>
          <pc:docMk/>
          <pc:sldMk cId="2748793830" sldId="460"/>
        </pc:sldMkLst>
      </pc:sldChg>
      <pc:sldMasterChg chg="addSldLayout">
        <pc:chgData name="Peter Howarth" userId="S::p.howarth@waltonledale.lancs.sch.uk::35a88165-e6c7-40a9-8c1b-5e17c9d0e70b" providerId="AD" clId="Web-{ED8B9242-D8E2-3CB5-2A70-503C6B8FAF36}" dt="2019-10-27T13:40:35.833" v="0"/>
        <pc:sldMasterMkLst>
          <pc:docMk/>
          <pc:sldMasterMk cId="4125191274" sldId="2147483720"/>
        </pc:sldMasterMkLst>
        <pc:sldLayoutChg chg="add">
          <pc:chgData name="Peter Howarth" userId="S::p.howarth@waltonledale.lancs.sch.uk::35a88165-e6c7-40a9-8c1b-5e17c9d0e70b" providerId="AD" clId="Web-{ED8B9242-D8E2-3CB5-2A70-503C6B8FAF36}" dt="2019-10-27T13:40:35.833" v="0"/>
          <pc:sldLayoutMkLst>
            <pc:docMk/>
            <pc:sldMasterMk cId="4125191274" sldId="2147483720"/>
            <pc:sldLayoutMk cId="965240283" sldId="2147483732"/>
          </pc:sldLayoutMkLst>
        </pc:sldLayoutChg>
      </pc:sldMasterChg>
    </pc:docChg>
  </pc:docChgLst>
  <pc:docChgLst>
    <pc:chgData name="Peter Howarth" userId="S::p.howarth@waltonledale.lancs.sch.uk::35a88165-e6c7-40a9-8c1b-5e17c9d0e70b" providerId="AD" clId="Web-{B4CFB7FD-365E-C9B0-E856-7F8FB1D67B2E}"/>
    <pc:docChg chg="modSld">
      <pc:chgData name="Peter Howarth" userId="S::p.howarth@waltonledale.lancs.sch.uk::35a88165-e6c7-40a9-8c1b-5e17c9d0e70b" providerId="AD" clId="Web-{B4CFB7FD-365E-C9B0-E856-7F8FB1D67B2E}" dt="2020-01-05T19:56:44.178" v="46" actId="1076"/>
      <pc:docMkLst>
        <pc:docMk/>
      </pc:docMkLst>
      <pc:sldChg chg="modSp">
        <pc:chgData name="Peter Howarth" userId="S::p.howarth@waltonledale.lancs.sch.uk::35a88165-e6c7-40a9-8c1b-5e17c9d0e70b" providerId="AD" clId="Web-{B4CFB7FD-365E-C9B0-E856-7F8FB1D67B2E}" dt="2020-01-05T19:55:06.538" v="6" actId="14100"/>
        <pc:sldMkLst>
          <pc:docMk/>
          <pc:sldMk cId="3609689092" sldId="423"/>
        </pc:sldMkLst>
        <pc:picChg chg="mod">
          <ac:chgData name="Peter Howarth" userId="S::p.howarth@waltonledale.lancs.sch.uk::35a88165-e6c7-40a9-8c1b-5e17c9d0e70b" providerId="AD" clId="Web-{B4CFB7FD-365E-C9B0-E856-7F8FB1D67B2E}" dt="2020-01-05T19:55:06.538" v="6" actId="14100"/>
          <ac:picMkLst>
            <pc:docMk/>
            <pc:sldMk cId="3609689092" sldId="423"/>
            <ac:picMk id="6" creationId="{C09A7CC8-DF8D-4E73-BAC7-9275603B45DD}"/>
          </ac:picMkLst>
        </pc:picChg>
        <pc:picChg chg="mod">
          <ac:chgData name="Peter Howarth" userId="S::p.howarth@waltonledale.lancs.sch.uk::35a88165-e6c7-40a9-8c1b-5e17c9d0e70b" providerId="AD" clId="Web-{B4CFB7FD-365E-C9B0-E856-7F8FB1D67B2E}" dt="2020-01-05T19:54:49.757" v="2" actId="14100"/>
          <ac:picMkLst>
            <pc:docMk/>
            <pc:sldMk cId="3609689092" sldId="423"/>
            <ac:picMk id="7" creationId="{00000000-0000-0000-0000-000000000000}"/>
          </ac:picMkLst>
        </pc:picChg>
      </pc:sldChg>
      <pc:sldChg chg="modSp">
        <pc:chgData name="Peter Howarth" userId="S::p.howarth@waltonledale.lancs.sch.uk::35a88165-e6c7-40a9-8c1b-5e17c9d0e70b" providerId="AD" clId="Web-{B4CFB7FD-365E-C9B0-E856-7F8FB1D67B2E}" dt="2020-01-05T19:56:07.991" v="14" actId="20577"/>
        <pc:sldMkLst>
          <pc:docMk/>
          <pc:sldMk cId="3093684756" sldId="424"/>
        </pc:sldMkLst>
        <pc:spChg chg="mod">
          <ac:chgData name="Peter Howarth" userId="S::p.howarth@waltonledale.lancs.sch.uk::35a88165-e6c7-40a9-8c1b-5e17c9d0e70b" providerId="AD" clId="Web-{B4CFB7FD-365E-C9B0-E856-7F8FB1D67B2E}" dt="2020-01-05T19:56:07.991" v="14" actId="20577"/>
          <ac:spMkLst>
            <pc:docMk/>
            <pc:sldMk cId="3093684756" sldId="424"/>
            <ac:spMk id="20" creationId="{00000000-0000-0000-0000-000000000000}"/>
          </ac:spMkLst>
        </pc:spChg>
      </pc:sldChg>
      <pc:sldChg chg="modSp">
        <pc:chgData name="Peter Howarth" userId="S::p.howarth@waltonledale.lancs.sch.uk::35a88165-e6c7-40a9-8c1b-5e17c9d0e70b" providerId="AD" clId="Web-{B4CFB7FD-365E-C9B0-E856-7F8FB1D67B2E}" dt="2020-01-05T19:56:44.178" v="46" actId="1076"/>
        <pc:sldMkLst>
          <pc:docMk/>
          <pc:sldMk cId="1373374546" sldId="427"/>
        </pc:sldMkLst>
        <pc:spChg chg="mod">
          <ac:chgData name="Peter Howarth" userId="S::p.howarth@waltonledale.lancs.sch.uk::35a88165-e6c7-40a9-8c1b-5e17c9d0e70b" providerId="AD" clId="Web-{B4CFB7FD-365E-C9B0-E856-7F8FB1D67B2E}" dt="2020-01-05T19:56:44.178" v="46" actId="1076"/>
          <ac:spMkLst>
            <pc:docMk/>
            <pc:sldMk cId="1373374546" sldId="427"/>
            <ac:spMk id="5" creationId="{00000000-0000-0000-0000-000000000000}"/>
          </ac:spMkLst>
        </pc:spChg>
      </pc:sldChg>
    </pc:docChg>
  </pc:docChgLst>
  <pc:docChgLst>
    <pc:chgData name="Peter Howarth" userId="S::p.howarth@waltonledale.lancs.sch.uk::35a88165-e6c7-40a9-8c1b-5e17c9d0e70b" providerId="AD" clId="Web-{B4843692-8688-3C6D-3B55-9BBE1139A7C1}"/>
    <pc:docChg chg="delSld">
      <pc:chgData name="Peter Howarth" userId="S::p.howarth@waltonledale.lancs.sch.uk::35a88165-e6c7-40a9-8c1b-5e17c9d0e70b" providerId="AD" clId="Web-{B4843692-8688-3C6D-3B55-9BBE1139A7C1}" dt="2019-12-08T19:32:51.450" v="8"/>
      <pc:docMkLst>
        <pc:docMk/>
      </pc:docMkLst>
      <pc:sldChg chg="del">
        <pc:chgData name="Peter Howarth" userId="S::p.howarth@waltonledale.lancs.sch.uk::35a88165-e6c7-40a9-8c1b-5e17c9d0e70b" providerId="AD" clId="Web-{B4843692-8688-3C6D-3B55-9BBE1139A7C1}" dt="2019-12-08T19:32:51.450" v="8"/>
        <pc:sldMkLst>
          <pc:docMk/>
          <pc:sldMk cId="3891650471" sldId="428"/>
        </pc:sldMkLst>
      </pc:sldChg>
      <pc:sldChg chg="del">
        <pc:chgData name="Peter Howarth" userId="S::p.howarth@waltonledale.lancs.sch.uk::35a88165-e6c7-40a9-8c1b-5e17c9d0e70b" providerId="AD" clId="Web-{B4843692-8688-3C6D-3B55-9BBE1139A7C1}" dt="2019-12-08T19:32:50.668" v="7"/>
        <pc:sldMkLst>
          <pc:docMk/>
          <pc:sldMk cId="4161202609" sldId="429"/>
        </pc:sldMkLst>
      </pc:sldChg>
      <pc:sldChg chg="del">
        <pc:chgData name="Peter Howarth" userId="S::p.howarth@waltonledale.lancs.sch.uk::35a88165-e6c7-40a9-8c1b-5e17c9d0e70b" providerId="AD" clId="Web-{B4843692-8688-3C6D-3B55-9BBE1139A7C1}" dt="2019-12-08T19:32:49.762" v="6"/>
        <pc:sldMkLst>
          <pc:docMk/>
          <pc:sldMk cId="1144710764" sldId="430"/>
        </pc:sldMkLst>
      </pc:sldChg>
      <pc:sldChg chg="del">
        <pc:chgData name="Peter Howarth" userId="S::p.howarth@waltonledale.lancs.sch.uk::35a88165-e6c7-40a9-8c1b-5e17c9d0e70b" providerId="AD" clId="Web-{B4843692-8688-3C6D-3B55-9BBE1139A7C1}" dt="2019-12-08T19:32:43.637" v="0"/>
        <pc:sldMkLst>
          <pc:docMk/>
          <pc:sldMk cId="3547154948" sldId="431"/>
        </pc:sldMkLst>
      </pc:sldChg>
      <pc:sldChg chg="del">
        <pc:chgData name="Peter Howarth" userId="S::p.howarth@waltonledale.lancs.sch.uk::35a88165-e6c7-40a9-8c1b-5e17c9d0e70b" providerId="AD" clId="Web-{B4843692-8688-3C6D-3B55-9BBE1139A7C1}" dt="2019-12-08T19:32:44.637" v="1"/>
        <pc:sldMkLst>
          <pc:docMk/>
          <pc:sldMk cId="2405099589" sldId="432"/>
        </pc:sldMkLst>
      </pc:sldChg>
      <pc:sldChg chg="del">
        <pc:chgData name="Peter Howarth" userId="S::p.howarth@waltonledale.lancs.sch.uk::35a88165-e6c7-40a9-8c1b-5e17c9d0e70b" providerId="AD" clId="Web-{B4843692-8688-3C6D-3B55-9BBE1139A7C1}" dt="2019-12-08T19:32:45.418" v="2"/>
        <pc:sldMkLst>
          <pc:docMk/>
          <pc:sldMk cId="3352240051" sldId="433"/>
        </pc:sldMkLst>
      </pc:sldChg>
      <pc:sldChg chg="del">
        <pc:chgData name="Peter Howarth" userId="S::p.howarth@waltonledale.lancs.sch.uk::35a88165-e6c7-40a9-8c1b-5e17c9d0e70b" providerId="AD" clId="Web-{B4843692-8688-3C6D-3B55-9BBE1139A7C1}" dt="2019-12-08T19:32:46.293" v="3"/>
        <pc:sldMkLst>
          <pc:docMk/>
          <pc:sldMk cId="4049944783" sldId="434"/>
        </pc:sldMkLst>
      </pc:sldChg>
      <pc:sldChg chg="del">
        <pc:chgData name="Peter Howarth" userId="S::p.howarth@waltonledale.lancs.sch.uk::35a88165-e6c7-40a9-8c1b-5e17c9d0e70b" providerId="AD" clId="Web-{B4843692-8688-3C6D-3B55-9BBE1139A7C1}" dt="2019-12-08T19:32:47.199" v="4"/>
        <pc:sldMkLst>
          <pc:docMk/>
          <pc:sldMk cId="2423482636" sldId="435"/>
        </pc:sldMkLst>
      </pc:sldChg>
      <pc:sldChg chg="del">
        <pc:chgData name="Peter Howarth" userId="S::p.howarth@waltonledale.lancs.sch.uk::35a88165-e6c7-40a9-8c1b-5e17c9d0e70b" providerId="AD" clId="Web-{B4843692-8688-3C6D-3B55-9BBE1139A7C1}" dt="2019-12-08T19:32:47.965" v="5"/>
        <pc:sldMkLst>
          <pc:docMk/>
          <pc:sldMk cId="4137760643" sldId="436"/>
        </pc:sldMkLst>
      </pc:sldChg>
    </pc:docChg>
  </pc:docChgLst>
  <pc:docChgLst>
    <pc:chgData name="Peter Howarth" userId="S::p.howarth@waltonledale.lancs.sch.uk::35a88165-e6c7-40a9-8c1b-5e17c9d0e70b" providerId="AD" clId="Web-{F7141696-7D44-6AC3-4F6D-93909E171AC6}"/>
    <pc:docChg chg="addSld delSld modSld addMainMaster">
      <pc:chgData name="Peter Howarth" userId="S::p.howarth@waltonledale.lancs.sch.uk::35a88165-e6c7-40a9-8c1b-5e17c9d0e70b" providerId="AD" clId="Web-{F7141696-7D44-6AC3-4F6D-93909E171AC6}" dt="2019-11-17T13:30:30.414" v="189" actId="20577"/>
      <pc:docMkLst>
        <pc:docMk/>
      </pc:docMkLst>
      <pc:sldChg chg="delSp">
        <pc:chgData name="Peter Howarth" userId="S::p.howarth@waltonledale.lancs.sch.uk::35a88165-e6c7-40a9-8c1b-5e17c9d0e70b" providerId="AD" clId="Web-{F7141696-7D44-6AC3-4F6D-93909E171AC6}" dt="2019-11-17T13:23:30.143" v="0"/>
        <pc:sldMkLst>
          <pc:docMk/>
          <pc:sldMk cId="1965795689" sldId="417"/>
        </pc:sldMkLst>
        <pc:spChg chg="del">
          <ac:chgData name="Peter Howarth" userId="S::p.howarth@waltonledale.lancs.sch.uk::35a88165-e6c7-40a9-8c1b-5e17c9d0e70b" providerId="AD" clId="Web-{F7141696-7D44-6AC3-4F6D-93909E171AC6}" dt="2019-11-17T13:23:30.143" v="0"/>
          <ac:spMkLst>
            <pc:docMk/>
            <pc:sldMk cId="1965795689" sldId="417"/>
            <ac:spMk id="4" creationId="{00000000-0000-0000-0000-000000000000}"/>
          </ac:spMkLst>
        </pc:spChg>
      </pc:sldChg>
      <pc:sldChg chg="del">
        <pc:chgData name="Peter Howarth" userId="S::p.howarth@waltonledale.lancs.sch.uk::35a88165-e6c7-40a9-8c1b-5e17c9d0e70b" providerId="AD" clId="Web-{F7141696-7D44-6AC3-4F6D-93909E171AC6}" dt="2019-11-17T13:23:37.346" v="1"/>
        <pc:sldMkLst>
          <pc:docMk/>
          <pc:sldMk cId="1373802882" sldId="421"/>
        </pc:sldMkLst>
      </pc:sldChg>
      <pc:sldChg chg="del">
        <pc:chgData name="Peter Howarth" userId="S::p.howarth@waltonledale.lancs.sch.uk::35a88165-e6c7-40a9-8c1b-5e17c9d0e70b" providerId="AD" clId="Web-{F7141696-7D44-6AC3-4F6D-93909E171AC6}" dt="2019-11-17T13:23:38.346" v="2"/>
        <pc:sldMkLst>
          <pc:docMk/>
          <pc:sldMk cId="1597137848" sldId="422"/>
        </pc:sldMkLst>
      </pc:sldChg>
      <pc:sldChg chg="del">
        <pc:chgData name="Peter Howarth" userId="S::p.howarth@waltonledale.lancs.sch.uk::35a88165-e6c7-40a9-8c1b-5e17c9d0e70b" providerId="AD" clId="Web-{F7141696-7D44-6AC3-4F6D-93909E171AC6}" dt="2019-11-17T13:23:39.471" v="3"/>
        <pc:sldMkLst>
          <pc:docMk/>
          <pc:sldMk cId="1021435520" sldId="423"/>
        </pc:sldMkLst>
      </pc:sldChg>
      <pc:sldChg chg="del">
        <pc:chgData name="Peter Howarth" userId="S::p.howarth@waltonledale.lancs.sch.uk::35a88165-e6c7-40a9-8c1b-5e17c9d0e70b" providerId="AD" clId="Web-{F7141696-7D44-6AC3-4F6D-93909E171AC6}" dt="2019-11-17T13:23:41.268" v="4"/>
        <pc:sldMkLst>
          <pc:docMk/>
          <pc:sldMk cId="3117380614" sldId="424"/>
        </pc:sldMkLst>
      </pc:sldChg>
      <pc:sldChg chg="del">
        <pc:chgData name="Peter Howarth" userId="S::p.howarth@waltonledale.lancs.sch.uk::35a88165-e6c7-40a9-8c1b-5e17c9d0e70b" providerId="AD" clId="Web-{F7141696-7D44-6AC3-4F6D-93909E171AC6}" dt="2019-11-17T13:23:43.221" v="5"/>
        <pc:sldMkLst>
          <pc:docMk/>
          <pc:sldMk cId="831725538" sldId="425"/>
        </pc:sldMkLst>
      </pc:sldChg>
      <pc:sldChg chg="modSp">
        <pc:chgData name="Peter Howarth" userId="S::p.howarth@waltonledale.lancs.sch.uk::35a88165-e6c7-40a9-8c1b-5e17c9d0e70b" providerId="AD" clId="Web-{F7141696-7D44-6AC3-4F6D-93909E171AC6}" dt="2019-11-17T13:28:12.695" v="166" actId="14100"/>
        <pc:sldMkLst>
          <pc:docMk/>
          <pc:sldMk cId="3202201268" sldId="426"/>
        </pc:sldMkLst>
        <pc:spChg chg="mod">
          <ac:chgData name="Peter Howarth" userId="S::p.howarth@waltonledale.lancs.sch.uk::35a88165-e6c7-40a9-8c1b-5e17c9d0e70b" providerId="AD" clId="Web-{F7141696-7D44-6AC3-4F6D-93909E171AC6}" dt="2019-11-17T13:28:12.695" v="166" actId="14100"/>
          <ac:spMkLst>
            <pc:docMk/>
            <pc:sldMk cId="3202201268" sldId="426"/>
            <ac:spMk id="4" creationId="{00000000-0000-0000-0000-000000000000}"/>
          </ac:spMkLst>
        </pc:spChg>
        <pc:picChg chg="mod">
          <ac:chgData name="Peter Howarth" userId="S::p.howarth@waltonledale.lancs.sch.uk::35a88165-e6c7-40a9-8c1b-5e17c9d0e70b" providerId="AD" clId="Web-{F7141696-7D44-6AC3-4F6D-93909E171AC6}" dt="2019-11-17T13:26:43.538" v="130" actId="14100"/>
          <ac:picMkLst>
            <pc:docMk/>
            <pc:sldMk cId="3202201268" sldId="426"/>
            <ac:picMk id="6" creationId="{00000000-0000-0000-0000-000000000000}"/>
          </ac:picMkLst>
        </pc:picChg>
      </pc:sldChg>
      <pc:sldChg chg="add del">
        <pc:chgData name="Peter Howarth" userId="S::p.howarth@waltonledale.lancs.sch.uk::35a88165-e6c7-40a9-8c1b-5e17c9d0e70b" providerId="AD" clId="Web-{F7141696-7D44-6AC3-4F6D-93909E171AC6}" dt="2019-11-17T13:30:06.414" v="172"/>
        <pc:sldMkLst>
          <pc:docMk/>
          <pc:sldMk cId="185939010" sldId="427"/>
        </pc:sldMkLst>
      </pc:sldChg>
      <pc:sldChg chg="del">
        <pc:chgData name="Peter Howarth" userId="S::p.howarth@waltonledale.lancs.sch.uk::35a88165-e6c7-40a9-8c1b-5e17c9d0e70b" providerId="AD" clId="Web-{F7141696-7D44-6AC3-4F6D-93909E171AC6}" dt="2019-11-17T13:23:49.440" v="6"/>
        <pc:sldMkLst>
          <pc:docMk/>
          <pc:sldMk cId="731486583" sldId="427"/>
        </pc:sldMkLst>
      </pc:sldChg>
      <pc:sldChg chg="add">
        <pc:chgData name="Peter Howarth" userId="S::p.howarth@waltonledale.lancs.sch.uk::35a88165-e6c7-40a9-8c1b-5e17c9d0e70b" providerId="AD" clId="Web-{F7141696-7D44-6AC3-4F6D-93909E171AC6}" dt="2019-11-17T13:30:06.477" v="173"/>
        <pc:sldMkLst>
          <pc:docMk/>
          <pc:sldMk cId="1723121061" sldId="427"/>
        </pc:sldMkLst>
      </pc:sldChg>
      <pc:sldChg chg="add">
        <pc:chgData name="Peter Howarth" userId="S::p.howarth@waltonledale.lancs.sch.uk::35a88165-e6c7-40a9-8c1b-5e17c9d0e70b" providerId="AD" clId="Web-{F7141696-7D44-6AC3-4F6D-93909E171AC6}" dt="2019-11-17T13:30:06.508" v="174"/>
        <pc:sldMkLst>
          <pc:docMk/>
          <pc:sldMk cId="2341135813" sldId="428"/>
        </pc:sldMkLst>
      </pc:sldChg>
      <pc:sldChg chg="add del">
        <pc:chgData name="Peter Howarth" userId="S::p.howarth@waltonledale.lancs.sch.uk::35a88165-e6c7-40a9-8c1b-5e17c9d0e70b" providerId="AD" clId="Web-{F7141696-7D44-6AC3-4F6D-93909E171AC6}" dt="2019-11-17T13:30:06.414" v="171"/>
        <pc:sldMkLst>
          <pc:docMk/>
          <pc:sldMk cId="3026365702" sldId="428"/>
        </pc:sldMkLst>
      </pc:sldChg>
      <pc:sldChg chg="modSp add">
        <pc:chgData name="Peter Howarth" userId="S::p.howarth@waltonledale.lancs.sch.uk::35a88165-e6c7-40a9-8c1b-5e17c9d0e70b" providerId="AD" clId="Web-{F7141696-7D44-6AC3-4F6D-93909E171AC6}" dt="2019-11-17T13:30:30.414" v="188" actId="20577"/>
        <pc:sldMkLst>
          <pc:docMk/>
          <pc:sldMk cId="397308116" sldId="429"/>
        </pc:sldMkLst>
        <pc:spChg chg="mod">
          <ac:chgData name="Peter Howarth" userId="S::p.howarth@waltonledale.lancs.sch.uk::35a88165-e6c7-40a9-8c1b-5e17c9d0e70b" providerId="AD" clId="Web-{F7141696-7D44-6AC3-4F6D-93909E171AC6}" dt="2019-11-17T13:30:30.414" v="188" actId="20577"/>
          <ac:spMkLst>
            <pc:docMk/>
            <pc:sldMk cId="397308116" sldId="429"/>
            <ac:spMk id="2" creationId="{00000000-0000-0000-0000-000000000000}"/>
          </ac:spMkLst>
        </pc:spChg>
      </pc:sldChg>
      <pc:sldChg chg="add del">
        <pc:chgData name="Peter Howarth" userId="S::p.howarth@waltonledale.lancs.sch.uk::35a88165-e6c7-40a9-8c1b-5e17c9d0e70b" providerId="AD" clId="Web-{F7141696-7D44-6AC3-4F6D-93909E171AC6}" dt="2019-11-17T13:30:06.414" v="170"/>
        <pc:sldMkLst>
          <pc:docMk/>
          <pc:sldMk cId="635452971" sldId="429"/>
        </pc:sldMkLst>
      </pc:sldChg>
      <pc:sldMasterChg chg="add addSldLayout">
        <pc:chgData name="Peter Howarth" userId="S::p.howarth@waltonledale.lancs.sch.uk::35a88165-e6c7-40a9-8c1b-5e17c9d0e70b" providerId="AD" clId="Web-{F7141696-7D44-6AC3-4F6D-93909E171AC6}" dt="2019-11-17T13:30:06.477" v="173"/>
        <pc:sldMasterMkLst>
          <pc:docMk/>
          <pc:sldMasterMk cId="1571329110" sldId="2147483660"/>
        </pc:sldMasterMkLst>
        <pc:sldLayoutChg chg="add">
          <pc:chgData name="Peter Howarth" userId="S::p.howarth@waltonledale.lancs.sch.uk::35a88165-e6c7-40a9-8c1b-5e17c9d0e70b" providerId="AD" clId="Web-{F7141696-7D44-6AC3-4F6D-93909E171AC6}" dt="2019-11-17T13:30:06.477" v="173"/>
          <pc:sldLayoutMkLst>
            <pc:docMk/>
            <pc:sldMasterMk cId="1571329110" sldId="2147483660"/>
            <pc:sldLayoutMk cId="4027669192" sldId="2147483923"/>
          </pc:sldLayoutMkLst>
        </pc:sldLayoutChg>
        <pc:sldLayoutChg chg="add">
          <pc:chgData name="Peter Howarth" userId="S::p.howarth@waltonledale.lancs.sch.uk::35a88165-e6c7-40a9-8c1b-5e17c9d0e70b" providerId="AD" clId="Web-{F7141696-7D44-6AC3-4F6D-93909E171AC6}" dt="2019-11-17T13:30:06.477" v="173"/>
          <pc:sldLayoutMkLst>
            <pc:docMk/>
            <pc:sldMasterMk cId="1571329110" sldId="2147483660"/>
            <pc:sldLayoutMk cId="1307131077" sldId="2147483924"/>
          </pc:sldLayoutMkLst>
        </pc:sldLayoutChg>
        <pc:sldLayoutChg chg="add">
          <pc:chgData name="Peter Howarth" userId="S::p.howarth@waltonledale.lancs.sch.uk::35a88165-e6c7-40a9-8c1b-5e17c9d0e70b" providerId="AD" clId="Web-{F7141696-7D44-6AC3-4F6D-93909E171AC6}" dt="2019-11-17T13:30:06.477" v="173"/>
          <pc:sldLayoutMkLst>
            <pc:docMk/>
            <pc:sldMasterMk cId="1571329110" sldId="2147483660"/>
            <pc:sldLayoutMk cId="3845928672" sldId="2147483925"/>
          </pc:sldLayoutMkLst>
        </pc:sldLayoutChg>
        <pc:sldLayoutChg chg="add">
          <pc:chgData name="Peter Howarth" userId="S::p.howarth@waltonledale.lancs.sch.uk::35a88165-e6c7-40a9-8c1b-5e17c9d0e70b" providerId="AD" clId="Web-{F7141696-7D44-6AC3-4F6D-93909E171AC6}" dt="2019-11-17T13:30:06.477" v="173"/>
          <pc:sldLayoutMkLst>
            <pc:docMk/>
            <pc:sldMasterMk cId="1571329110" sldId="2147483660"/>
            <pc:sldLayoutMk cId="1483217075" sldId="2147483926"/>
          </pc:sldLayoutMkLst>
        </pc:sldLayoutChg>
        <pc:sldLayoutChg chg="add">
          <pc:chgData name="Peter Howarth" userId="S::p.howarth@waltonledale.lancs.sch.uk::35a88165-e6c7-40a9-8c1b-5e17c9d0e70b" providerId="AD" clId="Web-{F7141696-7D44-6AC3-4F6D-93909E171AC6}" dt="2019-11-17T13:30:06.477" v="173"/>
          <pc:sldLayoutMkLst>
            <pc:docMk/>
            <pc:sldMasterMk cId="1571329110" sldId="2147483660"/>
            <pc:sldLayoutMk cId="1265632327" sldId="2147483927"/>
          </pc:sldLayoutMkLst>
        </pc:sldLayoutChg>
        <pc:sldLayoutChg chg="add">
          <pc:chgData name="Peter Howarth" userId="S::p.howarth@waltonledale.lancs.sch.uk::35a88165-e6c7-40a9-8c1b-5e17c9d0e70b" providerId="AD" clId="Web-{F7141696-7D44-6AC3-4F6D-93909E171AC6}" dt="2019-11-17T13:30:06.477" v="173"/>
          <pc:sldLayoutMkLst>
            <pc:docMk/>
            <pc:sldMasterMk cId="1571329110" sldId="2147483660"/>
            <pc:sldLayoutMk cId="3773548722" sldId="2147483928"/>
          </pc:sldLayoutMkLst>
        </pc:sldLayoutChg>
        <pc:sldLayoutChg chg="add">
          <pc:chgData name="Peter Howarth" userId="S::p.howarth@waltonledale.lancs.sch.uk::35a88165-e6c7-40a9-8c1b-5e17c9d0e70b" providerId="AD" clId="Web-{F7141696-7D44-6AC3-4F6D-93909E171AC6}" dt="2019-11-17T13:30:06.477" v="173"/>
          <pc:sldLayoutMkLst>
            <pc:docMk/>
            <pc:sldMasterMk cId="1571329110" sldId="2147483660"/>
            <pc:sldLayoutMk cId="79330372" sldId="2147483929"/>
          </pc:sldLayoutMkLst>
        </pc:sldLayoutChg>
        <pc:sldLayoutChg chg="add">
          <pc:chgData name="Peter Howarth" userId="S::p.howarth@waltonledale.lancs.sch.uk::35a88165-e6c7-40a9-8c1b-5e17c9d0e70b" providerId="AD" clId="Web-{F7141696-7D44-6AC3-4F6D-93909E171AC6}" dt="2019-11-17T13:30:06.477" v="173"/>
          <pc:sldLayoutMkLst>
            <pc:docMk/>
            <pc:sldMasterMk cId="1571329110" sldId="2147483660"/>
            <pc:sldLayoutMk cId="1257976312" sldId="2147483930"/>
          </pc:sldLayoutMkLst>
        </pc:sldLayoutChg>
        <pc:sldLayoutChg chg="add">
          <pc:chgData name="Peter Howarth" userId="S::p.howarth@waltonledale.lancs.sch.uk::35a88165-e6c7-40a9-8c1b-5e17c9d0e70b" providerId="AD" clId="Web-{F7141696-7D44-6AC3-4F6D-93909E171AC6}" dt="2019-11-17T13:30:06.477" v="173"/>
          <pc:sldLayoutMkLst>
            <pc:docMk/>
            <pc:sldMasterMk cId="1571329110" sldId="2147483660"/>
            <pc:sldLayoutMk cId="2884342973" sldId="2147483931"/>
          </pc:sldLayoutMkLst>
        </pc:sldLayoutChg>
        <pc:sldLayoutChg chg="add">
          <pc:chgData name="Peter Howarth" userId="S::p.howarth@waltonledale.lancs.sch.uk::35a88165-e6c7-40a9-8c1b-5e17c9d0e70b" providerId="AD" clId="Web-{F7141696-7D44-6AC3-4F6D-93909E171AC6}" dt="2019-11-17T13:30:06.477" v="173"/>
          <pc:sldLayoutMkLst>
            <pc:docMk/>
            <pc:sldMasterMk cId="1571329110" sldId="2147483660"/>
            <pc:sldLayoutMk cId="797752240" sldId="2147483932"/>
          </pc:sldLayoutMkLst>
        </pc:sldLayoutChg>
        <pc:sldLayoutChg chg="add">
          <pc:chgData name="Peter Howarth" userId="S::p.howarth@waltonledale.lancs.sch.uk::35a88165-e6c7-40a9-8c1b-5e17c9d0e70b" providerId="AD" clId="Web-{F7141696-7D44-6AC3-4F6D-93909E171AC6}" dt="2019-11-17T13:30:06.477" v="173"/>
          <pc:sldLayoutMkLst>
            <pc:docMk/>
            <pc:sldMasterMk cId="1571329110" sldId="2147483660"/>
            <pc:sldLayoutMk cId="3124742714" sldId="2147483933"/>
          </pc:sldLayoutMkLst>
        </pc:sldLayoutChg>
      </pc:sldMasterChg>
    </pc:docChg>
  </pc:docChgLst>
  <pc:docChgLst>
    <pc:chgData name="Peter Howarth" userId="S::p.howarth@waltonledale.lancs.sch.uk::35a88165-e6c7-40a9-8c1b-5e17c9d0e70b" providerId="AD" clId="Web-{C5A8CE80-ACB7-298E-0623-800B494576E9}"/>
    <pc:docChg chg="addSld delSld">
      <pc:chgData name="Peter Howarth" userId="S::p.howarth@waltonledale.lancs.sch.uk::35a88165-e6c7-40a9-8c1b-5e17c9d0e70b" providerId="AD" clId="Web-{C5A8CE80-ACB7-298E-0623-800B494576E9}" dt="2020-01-04T21:01:11.593" v="17"/>
      <pc:docMkLst>
        <pc:docMk/>
      </pc:docMkLst>
      <pc:sldChg chg="add">
        <pc:chgData name="Peter Howarth" userId="S::p.howarth@waltonledale.lancs.sch.uk::35a88165-e6c7-40a9-8c1b-5e17c9d0e70b" providerId="AD" clId="Web-{C5A8CE80-ACB7-298E-0623-800B494576E9}" dt="2020-01-04T21:01:11.062" v="12"/>
        <pc:sldMkLst>
          <pc:docMk/>
          <pc:sldMk cId="988537279" sldId="428"/>
        </pc:sldMkLst>
      </pc:sldChg>
      <pc:sldChg chg="del">
        <pc:chgData name="Peter Howarth" userId="S::p.howarth@waltonledale.lancs.sch.uk::35a88165-e6c7-40a9-8c1b-5e17c9d0e70b" providerId="AD" clId="Web-{C5A8CE80-ACB7-298E-0623-800B494576E9}" dt="2020-01-04T21:00:53.390" v="11"/>
        <pc:sldMkLst>
          <pc:docMk/>
          <pc:sldMk cId="3156513074" sldId="428"/>
        </pc:sldMkLst>
      </pc:sldChg>
      <pc:sldChg chg="del">
        <pc:chgData name="Peter Howarth" userId="S::p.howarth@waltonledale.lancs.sch.uk::35a88165-e6c7-40a9-8c1b-5e17c9d0e70b" providerId="AD" clId="Web-{C5A8CE80-ACB7-298E-0623-800B494576E9}" dt="2020-01-04T21:00:52.453" v="10"/>
        <pc:sldMkLst>
          <pc:docMk/>
          <pc:sldMk cId="3288752544" sldId="429"/>
        </pc:sldMkLst>
      </pc:sldChg>
      <pc:sldChg chg="add">
        <pc:chgData name="Peter Howarth" userId="S::p.howarth@waltonledale.lancs.sch.uk::35a88165-e6c7-40a9-8c1b-5e17c9d0e70b" providerId="AD" clId="Web-{C5A8CE80-ACB7-298E-0623-800B494576E9}" dt="2020-01-04T21:01:11.109" v="13"/>
        <pc:sldMkLst>
          <pc:docMk/>
          <pc:sldMk cId="4287198954" sldId="429"/>
        </pc:sldMkLst>
      </pc:sldChg>
      <pc:sldChg chg="add">
        <pc:chgData name="Peter Howarth" userId="S::p.howarth@waltonledale.lancs.sch.uk::35a88165-e6c7-40a9-8c1b-5e17c9d0e70b" providerId="AD" clId="Web-{C5A8CE80-ACB7-298E-0623-800B494576E9}" dt="2020-01-04T21:01:11.281" v="14"/>
        <pc:sldMkLst>
          <pc:docMk/>
          <pc:sldMk cId="532167283" sldId="430"/>
        </pc:sldMkLst>
      </pc:sldChg>
      <pc:sldChg chg="del">
        <pc:chgData name="Peter Howarth" userId="S::p.howarth@waltonledale.lancs.sch.uk::35a88165-e6c7-40a9-8c1b-5e17c9d0e70b" providerId="AD" clId="Web-{C5A8CE80-ACB7-298E-0623-800B494576E9}" dt="2020-01-04T21:00:51.421" v="9"/>
        <pc:sldMkLst>
          <pc:docMk/>
          <pc:sldMk cId="1582347018" sldId="430"/>
        </pc:sldMkLst>
      </pc:sldChg>
      <pc:sldChg chg="add">
        <pc:chgData name="Peter Howarth" userId="S::p.howarth@waltonledale.lancs.sch.uk::35a88165-e6c7-40a9-8c1b-5e17c9d0e70b" providerId="AD" clId="Web-{C5A8CE80-ACB7-298E-0623-800B494576E9}" dt="2020-01-04T21:01:11.406" v="15"/>
        <pc:sldMkLst>
          <pc:docMk/>
          <pc:sldMk cId="1709699961" sldId="431"/>
        </pc:sldMkLst>
      </pc:sldChg>
      <pc:sldChg chg="del">
        <pc:chgData name="Peter Howarth" userId="S::p.howarth@waltonledale.lancs.sch.uk::35a88165-e6c7-40a9-8c1b-5e17c9d0e70b" providerId="AD" clId="Web-{C5A8CE80-ACB7-298E-0623-800B494576E9}" dt="2020-01-04T21:00:49.640" v="8"/>
        <pc:sldMkLst>
          <pc:docMk/>
          <pc:sldMk cId="2161094343" sldId="431"/>
        </pc:sldMkLst>
      </pc:sldChg>
      <pc:sldChg chg="del">
        <pc:chgData name="Peter Howarth" userId="S::p.howarth@waltonledale.lancs.sch.uk::35a88165-e6c7-40a9-8c1b-5e17c9d0e70b" providerId="AD" clId="Web-{C5A8CE80-ACB7-298E-0623-800B494576E9}" dt="2020-01-04T21:00:48.953" v="7"/>
        <pc:sldMkLst>
          <pc:docMk/>
          <pc:sldMk cId="335346648" sldId="432"/>
        </pc:sldMkLst>
      </pc:sldChg>
      <pc:sldChg chg="add">
        <pc:chgData name="Peter Howarth" userId="S::p.howarth@waltonledale.lancs.sch.uk::35a88165-e6c7-40a9-8c1b-5e17c9d0e70b" providerId="AD" clId="Web-{C5A8CE80-ACB7-298E-0623-800B494576E9}" dt="2020-01-04T21:01:11.531" v="16"/>
        <pc:sldMkLst>
          <pc:docMk/>
          <pc:sldMk cId="3657941655" sldId="432"/>
        </pc:sldMkLst>
      </pc:sldChg>
      <pc:sldChg chg="add">
        <pc:chgData name="Peter Howarth" userId="S::p.howarth@waltonledale.lancs.sch.uk::35a88165-e6c7-40a9-8c1b-5e17c9d0e70b" providerId="AD" clId="Web-{C5A8CE80-ACB7-298E-0623-800B494576E9}" dt="2020-01-04T21:01:11.593" v="17"/>
        <pc:sldMkLst>
          <pc:docMk/>
          <pc:sldMk cId="2887140667" sldId="433"/>
        </pc:sldMkLst>
      </pc:sldChg>
      <pc:sldChg chg="del">
        <pc:chgData name="Peter Howarth" userId="S::p.howarth@waltonledale.lancs.sch.uk::35a88165-e6c7-40a9-8c1b-5e17c9d0e70b" providerId="AD" clId="Web-{C5A8CE80-ACB7-298E-0623-800B494576E9}" dt="2020-01-04T21:00:48.234" v="6"/>
        <pc:sldMkLst>
          <pc:docMk/>
          <pc:sldMk cId="3906989364" sldId="433"/>
        </pc:sldMkLst>
      </pc:sldChg>
      <pc:sldChg chg="del">
        <pc:chgData name="Peter Howarth" userId="S::p.howarth@waltonledale.lancs.sch.uk::35a88165-e6c7-40a9-8c1b-5e17c9d0e70b" providerId="AD" clId="Web-{C5A8CE80-ACB7-298E-0623-800B494576E9}" dt="2020-01-04T21:00:38.515" v="5"/>
        <pc:sldMkLst>
          <pc:docMk/>
          <pc:sldMk cId="1314388539" sldId="434"/>
        </pc:sldMkLst>
      </pc:sldChg>
      <pc:sldChg chg="del">
        <pc:chgData name="Peter Howarth" userId="S::p.howarth@waltonledale.lancs.sch.uk::35a88165-e6c7-40a9-8c1b-5e17c9d0e70b" providerId="AD" clId="Web-{C5A8CE80-ACB7-298E-0623-800B494576E9}" dt="2020-01-04T21:00:37.156" v="4"/>
        <pc:sldMkLst>
          <pc:docMk/>
          <pc:sldMk cId="1991278983" sldId="435"/>
        </pc:sldMkLst>
      </pc:sldChg>
      <pc:sldChg chg="del">
        <pc:chgData name="Peter Howarth" userId="S::p.howarth@waltonledale.lancs.sch.uk::35a88165-e6c7-40a9-8c1b-5e17c9d0e70b" providerId="AD" clId="Web-{C5A8CE80-ACB7-298E-0623-800B494576E9}" dt="2020-01-04T21:00:35.905" v="3"/>
        <pc:sldMkLst>
          <pc:docMk/>
          <pc:sldMk cId="2986686808" sldId="436"/>
        </pc:sldMkLst>
      </pc:sldChg>
      <pc:sldChg chg="del">
        <pc:chgData name="Peter Howarth" userId="S::p.howarth@waltonledale.lancs.sch.uk::35a88165-e6c7-40a9-8c1b-5e17c9d0e70b" providerId="AD" clId="Web-{C5A8CE80-ACB7-298E-0623-800B494576E9}" dt="2020-01-04T21:00:34.678" v="2"/>
        <pc:sldMkLst>
          <pc:docMk/>
          <pc:sldMk cId="3065490132" sldId="437"/>
        </pc:sldMkLst>
      </pc:sldChg>
      <pc:sldChg chg="del">
        <pc:chgData name="Peter Howarth" userId="S::p.howarth@waltonledale.lancs.sch.uk::35a88165-e6c7-40a9-8c1b-5e17c9d0e70b" providerId="AD" clId="Web-{C5A8CE80-ACB7-298E-0623-800B494576E9}" dt="2020-01-04T21:00:33.412" v="1"/>
        <pc:sldMkLst>
          <pc:docMk/>
          <pc:sldMk cId="2571148202" sldId="438"/>
        </pc:sldMkLst>
      </pc:sldChg>
      <pc:sldChg chg="del">
        <pc:chgData name="Peter Howarth" userId="S::p.howarth@waltonledale.lancs.sch.uk::35a88165-e6c7-40a9-8c1b-5e17c9d0e70b" providerId="AD" clId="Web-{C5A8CE80-ACB7-298E-0623-800B494576E9}" dt="2020-01-04T21:00:32.678" v="0"/>
        <pc:sldMkLst>
          <pc:docMk/>
          <pc:sldMk cId="394595682" sldId="439"/>
        </pc:sldMkLst>
      </pc:sldChg>
    </pc:docChg>
  </pc:docChgLst>
  <pc:docChgLst>
    <pc:chgData name="Peter Howarth" userId="S::p.howarth@waltonledale.lancs.sch.uk::35a88165-e6c7-40a9-8c1b-5e17c9d0e70b" providerId="AD" clId="Web-{CC78807A-4102-C6ED-5972-D0D1FE364A52}"/>
    <pc:docChg chg="addSld delSld modSld sldOrd">
      <pc:chgData name="Peter Howarth" userId="S::p.howarth@waltonledale.lancs.sch.uk::35a88165-e6c7-40a9-8c1b-5e17c9d0e70b" providerId="AD" clId="Web-{CC78807A-4102-C6ED-5972-D0D1FE364A52}" dt="2020-02-23T19:56:57.907" v="15"/>
      <pc:docMkLst>
        <pc:docMk/>
      </pc:docMkLst>
      <pc:sldChg chg="del">
        <pc:chgData name="Peter Howarth" userId="S::p.howarth@waltonledale.lancs.sch.uk::35a88165-e6c7-40a9-8c1b-5e17c9d0e70b" providerId="AD" clId="Web-{CC78807A-4102-C6ED-5972-D0D1FE364A52}" dt="2020-02-23T19:56:57.907" v="15"/>
        <pc:sldMkLst>
          <pc:docMk/>
          <pc:sldMk cId="2358014803" sldId="455"/>
        </pc:sldMkLst>
      </pc:sldChg>
      <pc:sldChg chg="addSp delSp modSp new mod ord setBg">
        <pc:chgData name="Peter Howarth" userId="S::p.howarth@waltonledale.lancs.sch.uk::35a88165-e6c7-40a9-8c1b-5e17c9d0e70b" providerId="AD" clId="Web-{CC78807A-4102-C6ED-5972-D0D1FE364A52}" dt="2020-02-23T19:49:22.378" v="14"/>
        <pc:sldMkLst>
          <pc:docMk/>
          <pc:sldMk cId="3377636224" sldId="465"/>
        </pc:sldMkLst>
        <pc:spChg chg="add del">
          <ac:chgData name="Peter Howarth" userId="S::p.howarth@waltonledale.lancs.sch.uk::35a88165-e6c7-40a9-8c1b-5e17c9d0e70b" providerId="AD" clId="Web-{CC78807A-4102-C6ED-5972-D0D1FE364A52}" dt="2020-02-23T19:48:17.394" v="5"/>
          <ac:spMkLst>
            <pc:docMk/>
            <pc:sldMk cId="3377636224" sldId="465"/>
            <ac:spMk id="4" creationId="{57845966-6EFC-468A-9CC7-BAB4B95854E7}"/>
          </ac:spMkLst>
        </pc:spChg>
        <pc:spChg chg="add del">
          <ac:chgData name="Peter Howarth" userId="S::p.howarth@waltonledale.lancs.sch.uk::35a88165-e6c7-40a9-8c1b-5e17c9d0e70b" providerId="AD" clId="Web-{CC78807A-4102-C6ED-5972-D0D1FE364A52}" dt="2020-02-23T19:48:17.394" v="5"/>
          <ac:spMkLst>
            <pc:docMk/>
            <pc:sldMk cId="3377636224" sldId="465"/>
            <ac:spMk id="6" creationId="{ADAD1991-FFD1-4E94-ABAB-7560D33008E4}"/>
          </ac:spMkLst>
        </pc:spChg>
        <pc:spChg chg="add del">
          <ac:chgData name="Peter Howarth" userId="S::p.howarth@waltonledale.lancs.sch.uk::35a88165-e6c7-40a9-8c1b-5e17c9d0e70b" providerId="AD" clId="Web-{CC78807A-4102-C6ED-5972-D0D1FE364A52}" dt="2020-02-23T19:48:07.425" v="3"/>
          <ac:spMkLst>
            <pc:docMk/>
            <pc:sldMk cId="3377636224" sldId="465"/>
            <ac:spMk id="7" creationId="{F3060C83-F051-4F0E-ABAD-AA0DFC48B218}"/>
          </ac:spMkLst>
        </pc:spChg>
        <pc:spChg chg="add del">
          <ac:chgData name="Peter Howarth" userId="S::p.howarth@waltonledale.lancs.sch.uk::35a88165-e6c7-40a9-8c1b-5e17c9d0e70b" providerId="AD" clId="Web-{CC78807A-4102-C6ED-5972-D0D1FE364A52}" dt="2020-02-23T19:48:07.425" v="3"/>
          <ac:spMkLst>
            <pc:docMk/>
            <pc:sldMk cId="3377636224" sldId="465"/>
            <ac:spMk id="9" creationId="{83C98ABE-055B-441F-B07E-44F97F083C39}"/>
          </ac:spMkLst>
        </pc:spChg>
        <pc:spChg chg="add del">
          <ac:chgData name="Peter Howarth" userId="S::p.howarth@waltonledale.lancs.sch.uk::35a88165-e6c7-40a9-8c1b-5e17c9d0e70b" providerId="AD" clId="Web-{CC78807A-4102-C6ED-5972-D0D1FE364A52}" dt="2020-02-23T19:48:07.425" v="3"/>
          <ac:spMkLst>
            <pc:docMk/>
            <pc:sldMk cId="3377636224" sldId="465"/>
            <ac:spMk id="11" creationId="{29FDB030-9B49-4CED-8CCD-4D99382388AC}"/>
          </ac:spMkLst>
        </pc:spChg>
        <pc:spChg chg="add del">
          <ac:chgData name="Peter Howarth" userId="S::p.howarth@waltonledale.lancs.sch.uk::35a88165-e6c7-40a9-8c1b-5e17c9d0e70b" providerId="AD" clId="Web-{CC78807A-4102-C6ED-5972-D0D1FE364A52}" dt="2020-02-23T19:48:07.425" v="3"/>
          <ac:spMkLst>
            <pc:docMk/>
            <pc:sldMk cId="3377636224" sldId="465"/>
            <ac:spMk id="13" creationId="{3783CA14-24A1-485C-8B30-D6A5D87987AD}"/>
          </ac:spMkLst>
        </pc:spChg>
        <pc:spChg chg="add del">
          <ac:chgData name="Peter Howarth" userId="S::p.howarth@waltonledale.lancs.sch.uk::35a88165-e6c7-40a9-8c1b-5e17c9d0e70b" providerId="AD" clId="Web-{CC78807A-4102-C6ED-5972-D0D1FE364A52}" dt="2020-02-23T19:48:07.425" v="3"/>
          <ac:spMkLst>
            <pc:docMk/>
            <pc:sldMk cId="3377636224" sldId="465"/>
            <ac:spMk id="15" creationId="{9A97C86A-04D6-40F7-AE84-31AB43E6A846}"/>
          </ac:spMkLst>
        </pc:spChg>
        <pc:spChg chg="add del">
          <ac:chgData name="Peter Howarth" userId="S::p.howarth@waltonledale.lancs.sch.uk::35a88165-e6c7-40a9-8c1b-5e17c9d0e70b" providerId="AD" clId="Web-{CC78807A-4102-C6ED-5972-D0D1FE364A52}" dt="2020-02-23T19:48:07.425" v="3"/>
          <ac:spMkLst>
            <pc:docMk/>
            <pc:sldMk cId="3377636224" sldId="465"/>
            <ac:spMk id="17" creationId="{FF9F2414-84E8-453E-B1F3-389FDE8192D9}"/>
          </ac:spMkLst>
        </pc:spChg>
        <pc:spChg chg="add del">
          <ac:chgData name="Peter Howarth" userId="S::p.howarth@waltonledale.lancs.sch.uk::35a88165-e6c7-40a9-8c1b-5e17c9d0e70b" providerId="AD" clId="Web-{CC78807A-4102-C6ED-5972-D0D1FE364A52}" dt="2020-02-23T19:48:07.425" v="3"/>
          <ac:spMkLst>
            <pc:docMk/>
            <pc:sldMk cId="3377636224" sldId="465"/>
            <ac:spMk id="19" creationId="{3ECA69A1-7536-43AC-85EF-C7106179F5ED}"/>
          </ac:spMkLst>
        </pc:spChg>
        <pc:picChg chg="add mod">
          <ac:chgData name="Peter Howarth" userId="S::p.howarth@waltonledale.lancs.sch.uk::35a88165-e6c7-40a9-8c1b-5e17c9d0e70b" providerId="AD" clId="Web-{CC78807A-4102-C6ED-5972-D0D1FE364A52}" dt="2020-02-23T19:49:15.628" v="13" actId="14100"/>
          <ac:picMkLst>
            <pc:docMk/>
            <pc:sldMk cId="3377636224" sldId="465"/>
            <ac:picMk id="2" creationId="{670F196F-BB44-4638-96F4-6B9BAC342D38}"/>
          </ac:picMkLst>
        </pc:picChg>
        <pc:picChg chg="add del">
          <ac:chgData name="Peter Howarth" userId="S::p.howarth@waltonledale.lancs.sch.uk::35a88165-e6c7-40a9-8c1b-5e17c9d0e70b" providerId="AD" clId="Web-{CC78807A-4102-C6ED-5972-D0D1FE364A52}" dt="2020-02-23T19:48:17.394" v="5"/>
          <ac:picMkLst>
            <pc:docMk/>
            <pc:sldMk cId="3377636224" sldId="465"/>
            <ac:picMk id="5" creationId="{75554383-98AF-4A47-BB65-705FAAA4BE6A}"/>
          </ac:picMkLst>
        </pc:picChg>
      </pc:sldChg>
    </pc:docChg>
  </pc:docChgLst>
  <pc:docChgLst>
    <pc:chgData name="Peter Howarth" userId="S::p.howarth@waltonledale.lancs.sch.uk::35a88165-e6c7-40a9-8c1b-5e17c9d0e70b" providerId="AD" clId="Web-{11055631-21B8-FDFD-D441-A592A2AAE272}"/>
    <pc:docChg chg="addSld delSld modSld">
      <pc:chgData name="Peter Howarth" userId="S::p.howarth@waltonledale.lancs.sch.uk::35a88165-e6c7-40a9-8c1b-5e17c9d0e70b" providerId="AD" clId="Web-{11055631-21B8-FDFD-D441-A592A2AAE272}" dt="2019-12-01T12:56:18.095" v="32"/>
      <pc:docMkLst>
        <pc:docMk/>
      </pc:docMkLst>
      <pc:sldChg chg="del">
        <pc:chgData name="Peter Howarth" userId="S::p.howarth@waltonledale.lancs.sch.uk::35a88165-e6c7-40a9-8c1b-5e17c9d0e70b" providerId="AD" clId="Web-{11055631-21B8-FDFD-D441-A592A2AAE272}" dt="2019-12-01T12:53:47.238" v="3"/>
        <pc:sldMkLst>
          <pc:docMk/>
          <pc:sldMk cId="3631591610" sldId="420"/>
        </pc:sldMkLst>
      </pc:sldChg>
      <pc:sldChg chg="del">
        <pc:chgData name="Peter Howarth" userId="S::p.howarth@waltonledale.lancs.sch.uk::35a88165-e6c7-40a9-8c1b-5e17c9d0e70b" providerId="AD" clId="Web-{11055631-21B8-FDFD-D441-A592A2AAE272}" dt="2019-12-01T12:53:49.675" v="4"/>
        <pc:sldMkLst>
          <pc:docMk/>
          <pc:sldMk cId="2043015211" sldId="421"/>
        </pc:sldMkLst>
      </pc:sldChg>
      <pc:sldChg chg="del">
        <pc:chgData name="Peter Howarth" userId="S::p.howarth@waltonledale.lancs.sch.uk::35a88165-e6c7-40a9-8c1b-5e17c9d0e70b" providerId="AD" clId="Web-{11055631-21B8-FDFD-D441-A592A2AAE272}" dt="2019-12-01T12:53:50.753" v="5"/>
        <pc:sldMkLst>
          <pc:docMk/>
          <pc:sldMk cId="2229641823" sldId="422"/>
        </pc:sldMkLst>
      </pc:sldChg>
      <pc:sldChg chg="del">
        <pc:chgData name="Peter Howarth" userId="S::p.howarth@waltonledale.lancs.sch.uk::35a88165-e6c7-40a9-8c1b-5e17c9d0e70b" providerId="AD" clId="Web-{11055631-21B8-FDFD-D441-A592A2AAE272}" dt="2019-12-01T12:56:13.595" v="28"/>
        <pc:sldMkLst>
          <pc:docMk/>
          <pc:sldMk cId="3185235395" sldId="423"/>
        </pc:sldMkLst>
      </pc:sldChg>
      <pc:sldChg chg="del">
        <pc:chgData name="Peter Howarth" userId="S::p.howarth@waltonledale.lancs.sch.uk::35a88165-e6c7-40a9-8c1b-5e17c9d0e70b" providerId="AD" clId="Web-{11055631-21B8-FDFD-D441-A592A2AAE272}" dt="2019-12-01T12:56:14.157" v="29"/>
        <pc:sldMkLst>
          <pc:docMk/>
          <pc:sldMk cId="279111391" sldId="424"/>
        </pc:sldMkLst>
      </pc:sldChg>
      <pc:sldChg chg="del">
        <pc:chgData name="Peter Howarth" userId="S::p.howarth@waltonledale.lancs.sch.uk::35a88165-e6c7-40a9-8c1b-5e17c9d0e70b" providerId="AD" clId="Web-{11055631-21B8-FDFD-D441-A592A2AAE272}" dt="2019-12-01T12:56:15.142" v="30"/>
        <pc:sldMkLst>
          <pc:docMk/>
          <pc:sldMk cId="492652440" sldId="425"/>
        </pc:sldMkLst>
      </pc:sldChg>
      <pc:sldChg chg="del">
        <pc:chgData name="Peter Howarth" userId="S::p.howarth@waltonledale.lancs.sch.uk::35a88165-e6c7-40a9-8c1b-5e17c9d0e70b" providerId="AD" clId="Web-{11055631-21B8-FDFD-D441-A592A2AAE272}" dt="2019-12-01T12:56:16.642" v="31"/>
        <pc:sldMkLst>
          <pc:docMk/>
          <pc:sldMk cId="1571135550" sldId="426"/>
        </pc:sldMkLst>
      </pc:sldChg>
      <pc:sldChg chg="del">
        <pc:chgData name="Peter Howarth" userId="S::p.howarth@waltonledale.lancs.sch.uk::35a88165-e6c7-40a9-8c1b-5e17c9d0e70b" providerId="AD" clId="Web-{11055631-21B8-FDFD-D441-A592A2AAE272}" dt="2019-12-01T12:56:18.095" v="32"/>
        <pc:sldMkLst>
          <pc:docMk/>
          <pc:sldMk cId="1308459208" sldId="427"/>
        </pc:sldMkLst>
      </pc:sldChg>
      <pc:sldChg chg="add">
        <pc:chgData name="Peter Howarth" userId="S::p.howarth@waltonledale.lancs.sch.uk::35a88165-e6c7-40a9-8c1b-5e17c9d0e70b" providerId="AD" clId="Web-{11055631-21B8-FDFD-D441-A592A2AAE272}" dt="2019-12-01T12:52:48.437" v="0"/>
        <pc:sldMkLst>
          <pc:docMk/>
          <pc:sldMk cId="3891650471" sldId="428"/>
        </pc:sldMkLst>
      </pc:sldChg>
      <pc:sldChg chg="add">
        <pc:chgData name="Peter Howarth" userId="S::p.howarth@waltonledale.lancs.sch.uk::35a88165-e6c7-40a9-8c1b-5e17c9d0e70b" providerId="AD" clId="Web-{11055631-21B8-FDFD-D441-A592A2AAE272}" dt="2019-12-01T12:52:48.483" v="1"/>
        <pc:sldMkLst>
          <pc:docMk/>
          <pc:sldMk cId="4161202609" sldId="429"/>
        </pc:sldMkLst>
      </pc:sldChg>
      <pc:sldChg chg="modSp add">
        <pc:chgData name="Peter Howarth" userId="S::p.howarth@waltonledale.lancs.sch.uk::35a88165-e6c7-40a9-8c1b-5e17c9d0e70b" providerId="AD" clId="Web-{11055631-21B8-FDFD-D441-A592A2AAE272}" dt="2019-12-01T12:54:23.690" v="27" actId="14100"/>
        <pc:sldMkLst>
          <pc:docMk/>
          <pc:sldMk cId="1144710764" sldId="430"/>
        </pc:sldMkLst>
        <pc:spChg chg="mod">
          <ac:chgData name="Peter Howarth" userId="S::p.howarth@waltonledale.lancs.sch.uk::35a88165-e6c7-40a9-8c1b-5e17c9d0e70b" providerId="AD" clId="Web-{11055631-21B8-FDFD-D441-A592A2AAE272}" dt="2019-12-01T12:54:23.690" v="27" actId="14100"/>
          <ac:spMkLst>
            <pc:docMk/>
            <pc:sldMk cId="1144710764" sldId="430"/>
            <ac:spMk id="2" creationId="{00000000-0000-0000-0000-000000000000}"/>
          </ac:spMkLst>
        </pc:spChg>
      </pc:sldChg>
    </pc:docChg>
  </pc:docChgLst>
  <pc:docChgLst>
    <pc:chgData name="Peter Howarth" userId="S::p.howarth@waltonledale.lancs.sch.uk::35a88165-e6c7-40a9-8c1b-5e17c9d0e70b" providerId="AD" clId="Web-{7E82299C-567A-8663-FEDA-584D85D964C8}"/>
    <pc:docChg chg="delSld">
      <pc:chgData name="Peter Howarth" userId="S::p.howarth@waltonledale.lancs.sch.uk::35a88165-e6c7-40a9-8c1b-5e17c9d0e70b" providerId="AD" clId="Web-{7E82299C-567A-8663-FEDA-584D85D964C8}" dt="2019-11-11T08:02:27.235" v="2"/>
      <pc:docMkLst>
        <pc:docMk/>
      </pc:docMkLst>
      <pc:sldChg chg="del">
        <pc:chgData name="Peter Howarth" userId="S::p.howarth@waltonledale.lancs.sch.uk::35a88165-e6c7-40a9-8c1b-5e17c9d0e70b" providerId="AD" clId="Web-{7E82299C-567A-8663-FEDA-584D85D964C8}" dt="2019-11-11T08:02:27.235" v="2"/>
        <pc:sldMkLst>
          <pc:docMk/>
          <pc:sldMk cId="3320557525" sldId="418"/>
        </pc:sldMkLst>
      </pc:sldChg>
      <pc:sldChg chg="del">
        <pc:chgData name="Peter Howarth" userId="S::p.howarth@waltonledale.lancs.sch.uk::35a88165-e6c7-40a9-8c1b-5e17c9d0e70b" providerId="AD" clId="Web-{7E82299C-567A-8663-FEDA-584D85D964C8}" dt="2019-11-11T08:02:26.532" v="1"/>
        <pc:sldMkLst>
          <pc:docMk/>
          <pc:sldMk cId="2863210612" sldId="419"/>
        </pc:sldMkLst>
      </pc:sldChg>
      <pc:sldChg chg="del">
        <pc:chgData name="Peter Howarth" userId="S::p.howarth@waltonledale.lancs.sch.uk::35a88165-e6c7-40a9-8c1b-5e17c9d0e70b" providerId="AD" clId="Web-{7E82299C-567A-8663-FEDA-584D85D964C8}" dt="2019-11-11T08:02:25.688" v="0"/>
        <pc:sldMkLst>
          <pc:docMk/>
          <pc:sldMk cId="3005584509" sldId="420"/>
        </pc:sldMkLst>
      </pc:sldChg>
    </pc:docChg>
  </pc:docChgLst>
  <pc:docChgLst>
    <pc:chgData name="Peter Howarth" userId="S::p.howarth@waltonledale.lancs.sch.uk::35a88165-e6c7-40a9-8c1b-5e17c9d0e70b" providerId="AD" clId="Web-{B3878C3A-EAFA-6BFB-7578-CBC889CFC9E7}"/>
    <pc:docChg chg="addSld delSld modSld sldOrd addMainMaster">
      <pc:chgData name="Peter Howarth" userId="S::p.howarth@waltonledale.lancs.sch.uk::35a88165-e6c7-40a9-8c1b-5e17c9d0e70b" providerId="AD" clId="Web-{B3878C3A-EAFA-6BFB-7578-CBC889CFC9E7}" dt="2019-12-09T07:56:35.040" v="34"/>
      <pc:docMkLst>
        <pc:docMk/>
      </pc:docMkLst>
      <pc:sldChg chg="add ord">
        <pc:chgData name="Peter Howarth" userId="S::p.howarth@waltonledale.lancs.sch.uk::35a88165-e6c7-40a9-8c1b-5e17c9d0e70b" providerId="AD" clId="Web-{B3878C3A-EAFA-6BFB-7578-CBC889CFC9E7}" dt="2019-12-09T07:56:35.024" v="32"/>
        <pc:sldMkLst>
          <pc:docMk/>
          <pc:sldMk cId="1038583720" sldId="428"/>
        </pc:sldMkLst>
      </pc:sldChg>
      <pc:sldChg chg="add del">
        <pc:chgData name="Peter Howarth" userId="S::p.howarth@waltonledale.lancs.sch.uk::35a88165-e6c7-40a9-8c1b-5e17c9d0e70b" providerId="AD" clId="Web-{B3878C3A-EAFA-6BFB-7578-CBC889CFC9E7}" dt="2019-12-09T07:55:37.790" v="5"/>
        <pc:sldMkLst>
          <pc:docMk/>
          <pc:sldMk cId="1873600058" sldId="428"/>
        </pc:sldMkLst>
      </pc:sldChg>
      <pc:sldChg chg="add ord">
        <pc:chgData name="Peter Howarth" userId="S::p.howarth@waltonledale.lancs.sch.uk::35a88165-e6c7-40a9-8c1b-5e17c9d0e70b" providerId="AD" clId="Web-{B3878C3A-EAFA-6BFB-7578-CBC889CFC9E7}" dt="2019-12-09T07:56:35.040" v="33"/>
        <pc:sldMkLst>
          <pc:docMk/>
          <pc:sldMk cId="1014321305" sldId="429"/>
        </pc:sldMkLst>
      </pc:sldChg>
      <pc:sldChg chg="add del">
        <pc:chgData name="Peter Howarth" userId="S::p.howarth@waltonledale.lancs.sch.uk::35a88165-e6c7-40a9-8c1b-5e17c9d0e70b" providerId="AD" clId="Web-{B3878C3A-EAFA-6BFB-7578-CBC889CFC9E7}" dt="2019-12-09T07:55:37.790" v="4"/>
        <pc:sldMkLst>
          <pc:docMk/>
          <pc:sldMk cId="2004031489" sldId="429"/>
        </pc:sldMkLst>
      </pc:sldChg>
      <pc:sldChg chg="add del">
        <pc:chgData name="Peter Howarth" userId="S::p.howarth@waltonledale.lancs.sch.uk::35a88165-e6c7-40a9-8c1b-5e17c9d0e70b" providerId="AD" clId="Web-{B3878C3A-EAFA-6BFB-7578-CBC889CFC9E7}" dt="2019-12-09T07:55:37.775" v="3"/>
        <pc:sldMkLst>
          <pc:docMk/>
          <pc:sldMk cId="2752497944" sldId="430"/>
        </pc:sldMkLst>
      </pc:sldChg>
      <pc:sldChg chg="modSp add ord">
        <pc:chgData name="Peter Howarth" userId="S::p.howarth@waltonledale.lancs.sch.uk::35a88165-e6c7-40a9-8c1b-5e17c9d0e70b" providerId="AD" clId="Web-{B3878C3A-EAFA-6BFB-7578-CBC889CFC9E7}" dt="2019-12-09T07:56:35.040" v="34"/>
        <pc:sldMkLst>
          <pc:docMk/>
          <pc:sldMk cId="3061654148" sldId="430"/>
        </pc:sldMkLst>
        <pc:spChg chg="mod">
          <ac:chgData name="Peter Howarth" userId="S::p.howarth@waltonledale.lancs.sch.uk::35a88165-e6c7-40a9-8c1b-5e17c9d0e70b" providerId="AD" clId="Web-{B3878C3A-EAFA-6BFB-7578-CBC889CFC9E7}" dt="2019-12-09T07:56:02.884" v="31" actId="14100"/>
          <ac:spMkLst>
            <pc:docMk/>
            <pc:sldMk cId="3061654148" sldId="430"/>
            <ac:spMk id="2" creationId="{00000000-0000-0000-0000-000000000000}"/>
          </ac:spMkLst>
        </pc:spChg>
      </pc:sldChg>
      <pc:sldMasterChg chg="add addSldLayout">
        <pc:chgData name="Peter Howarth" userId="S::p.howarth@waltonledale.lancs.sch.uk::35a88165-e6c7-40a9-8c1b-5e17c9d0e70b" providerId="AD" clId="Web-{B3878C3A-EAFA-6BFB-7578-CBC889CFC9E7}" dt="2019-12-09T07:55:37.869" v="6"/>
        <pc:sldMasterMkLst>
          <pc:docMk/>
          <pc:sldMasterMk cId="1571329110" sldId="2147483660"/>
        </pc:sldMasterMkLst>
        <pc:sldLayoutChg chg="add">
          <pc:chgData name="Peter Howarth" userId="S::p.howarth@waltonledale.lancs.sch.uk::35a88165-e6c7-40a9-8c1b-5e17c9d0e70b" providerId="AD" clId="Web-{B3878C3A-EAFA-6BFB-7578-CBC889CFC9E7}" dt="2019-12-09T07:55:37.869" v="6"/>
          <pc:sldLayoutMkLst>
            <pc:docMk/>
            <pc:sldMasterMk cId="1571329110" sldId="2147483660"/>
            <pc:sldLayoutMk cId="4027669192" sldId="2147483923"/>
          </pc:sldLayoutMkLst>
        </pc:sldLayoutChg>
        <pc:sldLayoutChg chg="add">
          <pc:chgData name="Peter Howarth" userId="S::p.howarth@waltonledale.lancs.sch.uk::35a88165-e6c7-40a9-8c1b-5e17c9d0e70b" providerId="AD" clId="Web-{B3878C3A-EAFA-6BFB-7578-CBC889CFC9E7}" dt="2019-12-09T07:55:37.869" v="6"/>
          <pc:sldLayoutMkLst>
            <pc:docMk/>
            <pc:sldMasterMk cId="1571329110" sldId="2147483660"/>
            <pc:sldLayoutMk cId="1307131077" sldId="2147483924"/>
          </pc:sldLayoutMkLst>
        </pc:sldLayoutChg>
        <pc:sldLayoutChg chg="add">
          <pc:chgData name="Peter Howarth" userId="S::p.howarth@waltonledale.lancs.sch.uk::35a88165-e6c7-40a9-8c1b-5e17c9d0e70b" providerId="AD" clId="Web-{B3878C3A-EAFA-6BFB-7578-CBC889CFC9E7}" dt="2019-12-09T07:55:37.869" v="6"/>
          <pc:sldLayoutMkLst>
            <pc:docMk/>
            <pc:sldMasterMk cId="1571329110" sldId="2147483660"/>
            <pc:sldLayoutMk cId="3845928672" sldId="2147483925"/>
          </pc:sldLayoutMkLst>
        </pc:sldLayoutChg>
        <pc:sldLayoutChg chg="add">
          <pc:chgData name="Peter Howarth" userId="S::p.howarth@waltonledale.lancs.sch.uk::35a88165-e6c7-40a9-8c1b-5e17c9d0e70b" providerId="AD" clId="Web-{B3878C3A-EAFA-6BFB-7578-CBC889CFC9E7}" dt="2019-12-09T07:55:37.869" v="6"/>
          <pc:sldLayoutMkLst>
            <pc:docMk/>
            <pc:sldMasterMk cId="1571329110" sldId="2147483660"/>
            <pc:sldLayoutMk cId="1483217075" sldId="2147483926"/>
          </pc:sldLayoutMkLst>
        </pc:sldLayoutChg>
        <pc:sldLayoutChg chg="add">
          <pc:chgData name="Peter Howarth" userId="S::p.howarth@waltonledale.lancs.sch.uk::35a88165-e6c7-40a9-8c1b-5e17c9d0e70b" providerId="AD" clId="Web-{B3878C3A-EAFA-6BFB-7578-CBC889CFC9E7}" dt="2019-12-09T07:55:37.869" v="6"/>
          <pc:sldLayoutMkLst>
            <pc:docMk/>
            <pc:sldMasterMk cId="1571329110" sldId="2147483660"/>
            <pc:sldLayoutMk cId="1265632327" sldId="2147483927"/>
          </pc:sldLayoutMkLst>
        </pc:sldLayoutChg>
        <pc:sldLayoutChg chg="add">
          <pc:chgData name="Peter Howarth" userId="S::p.howarth@waltonledale.lancs.sch.uk::35a88165-e6c7-40a9-8c1b-5e17c9d0e70b" providerId="AD" clId="Web-{B3878C3A-EAFA-6BFB-7578-CBC889CFC9E7}" dt="2019-12-09T07:55:37.869" v="6"/>
          <pc:sldLayoutMkLst>
            <pc:docMk/>
            <pc:sldMasterMk cId="1571329110" sldId="2147483660"/>
            <pc:sldLayoutMk cId="3773548722" sldId="2147483928"/>
          </pc:sldLayoutMkLst>
        </pc:sldLayoutChg>
        <pc:sldLayoutChg chg="add">
          <pc:chgData name="Peter Howarth" userId="S::p.howarth@waltonledale.lancs.sch.uk::35a88165-e6c7-40a9-8c1b-5e17c9d0e70b" providerId="AD" clId="Web-{B3878C3A-EAFA-6BFB-7578-CBC889CFC9E7}" dt="2019-12-09T07:55:37.869" v="6"/>
          <pc:sldLayoutMkLst>
            <pc:docMk/>
            <pc:sldMasterMk cId="1571329110" sldId="2147483660"/>
            <pc:sldLayoutMk cId="79330372" sldId="2147483929"/>
          </pc:sldLayoutMkLst>
        </pc:sldLayoutChg>
        <pc:sldLayoutChg chg="add">
          <pc:chgData name="Peter Howarth" userId="S::p.howarth@waltonledale.lancs.sch.uk::35a88165-e6c7-40a9-8c1b-5e17c9d0e70b" providerId="AD" clId="Web-{B3878C3A-EAFA-6BFB-7578-CBC889CFC9E7}" dt="2019-12-09T07:55:37.869" v="6"/>
          <pc:sldLayoutMkLst>
            <pc:docMk/>
            <pc:sldMasterMk cId="1571329110" sldId="2147483660"/>
            <pc:sldLayoutMk cId="1257976312" sldId="2147483930"/>
          </pc:sldLayoutMkLst>
        </pc:sldLayoutChg>
        <pc:sldLayoutChg chg="add">
          <pc:chgData name="Peter Howarth" userId="S::p.howarth@waltonledale.lancs.sch.uk::35a88165-e6c7-40a9-8c1b-5e17c9d0e70b" providerId="AD" clId="Web-{B3878C3A-EAFA-6BFB-7578-CBC889CFC9E7}" dt="2019-12-09T07:55:37.869" v="6"/>
          <pc:sldLayoutMkLst>
            <pc:docMk/>
            <pc:sldMasterMk cId="1571329110" sldId="2147483660"/>
            <pc:sldLayoutMk cId="2884342973" sldId="2147483931"/>
          </pc:sldLayoutMkLst>
        </pc:sldLayoutChg>
        <pc:sldLayoutChg chg="add">
          <pc:chgData name="Peter Howarth" userId="S::p.howarth@waltonledale.lancs.sch.uk::35a88165-e6c7-40a9-8c1b-5e17c9d0e70b" providerId="AD" clId="Web-{B3878C3A-EAFA-6BFB-7578-CBC889CFC9E7}" dt="2019-12-09T07:55:37.869" v="6"/>
          <pc:sldLayoutMkLst>
            <pc:docMk/>
            <pc:sldMasterMk cId="1571329110" sldId="2147483660"/>
            <pc:sldLayoutMk cId="797752240" sldId="2147483932"/>
          </pc:sldLayoutMkLst>
        </pc:sldLayoutChg>
        <pc:sldLayoutChg chg="add">
          <pc:chgData name="Peter Howarth" userId="S::p.howarth@waltonledale.lancs.sch.uk::35a88165-e6c7-40a9-8c1b-5e17c9d0e70b" providerId="AD" clId="Web-{B3878C3A-EAFA-6BFB-7578-CBC889CFC9E7}" dt="2019-12-09T07:55:37.869" v="6"/>
          <pc:sldLayoutMkLst>
            <pc:docMk/>
            <pc:sldMasterMk cId="1571329110" sldId="2147483660"/>
            <pc:sldLayoutMk cId="3124742714" sldId="2147483933"/>
          </pc:sldLayoutMkLst>
        </pc:sldLayoutChg>
      </pc:sldMasterChg>
    </pc:docChg>
  </pc:docChgLst>
  <pc:docChgLst>
    <pc:chgData name="Peter Howarth" userId="S::p.howarth@waltonledale.lancs.sch.uk::35a88165-e6c7-40a9-8c1b-5e17c9d0e70b" providerId="AD" clId="Web-{C3EB0462-4B8C-4B9C-66E1-06DB44F720F1}"/>
    <pc:docChg chg="addSld delSld">
      <pc:chgData name="Peter Howarth" userId="S::p.howarth@waltonledale.lancs.sch.uk::35a88165-e6c7-40a9-8c1b-5e17c9d0e70b" providerId="AD" clId="Web-{C3EB0462-4B8C-4B9C-66E1-06DB44F720F1}" dt="2020-01-04T20:59:15.340" v="21"/>
      <pc:docMkLst>
        <pc:docMk/>
      </pc:docMkLst>
      <pc:sldChg chg="del">
        <pc:chgData name="Peter Howarth" userId="S::p.howarth@waltonledale.lancs.sch.uk::35a88165-e6c7-40a9-8c1b-5e17c9d0e70b" providerId="AD" clId="Web-{C3EB0462-4B8C-4B9C-66E1-06DB44F720F1}" dt="2020-01-04T20:53:30.388" v="2"/>
        <pc:sldMkLst>
          <pc:docMk/>
          <pc:sldMk cId="616538557" sldId="420"/>
        </pc:sldMkLst>
      </pc:sldChg>
      <pc:sldChg chg="add">
        <pc:chgData name="Peter Howarth" userId="S::p.howarth@waltonledale.lancs.sch.uk::35a88165-e6c7-40a9-8c1b-5e17c9d0e70b" providerId="AD" clId="Web-{C3EB0462-4B8C-4B9C-66E1-06DB44F720F1}" dt="2020-01-04T20:53:50.794" v="8"/>
        <pc:sldMkLst>
          <pc:docMk/>
          <pc:sldMk cId="3980132444" sldId="420"/>
        </pc:sldMkLst>
      </pc:sldChg>
      <pc:sldChg chg="del">
        <pc:chgData name="Peter Howarth" userId="S::p.howarth@waltonledale.lancs.sch.uk::35a88165-e6c7-40a9-8c1b-5e17c9d0e70b" providerId="AD" clId="Web-{C3EB0462-4B8C-4B9C-66E1-06DB44F720F1}" dt="2020-01-04T20:53:30.404" v="3"/>
        <pc:sldMkLst>
          <pc:docMk/>
          <pc:sldMk cId="2221879350" sldId="421"/>
        </pc:sldMkLst>
      </pc:sldChg>
      <pc:sldChg chg="add">
        <pc:chgData name="Peter Howarth" userId="S::p.howarth@waltonledale.lancs.sch.uk::35a88165-e6c7-40a9-8c1b-5e17c9d0e70b" providerId="AD" clId="Web-{C3EB0462-4B8C-4B9C-66E1-06DB44F720F1}" dt="2020-01-04T20:53:50.888" v="9"/>
        <pc:sldMkLst>
          <pc:docMk/>
          <pc:sldMk cId="3609112725" sldId="421"/>
        </pc:sldMkLst>
      </pc:sldChg>
      <pc:sldChg chg="del">
        <pc:chgData name="Peter Howarth" userId="S::p.howarth@waltonledale.lancs.sch.uk::35a88165-e6c7-40a9-8c1b-5e17c9d0e70b" providerId="AD" clId="Web-{C3EB0462-4B8C-4B9C-66E1-06DB44F720F1}" dt="2020-01-04T20:53:30.419" v="4"/>
        <pc:sldMkLst>
          <pc:docMk/>
          <pc:sldMk cId="2355250777" sldId="422"/>
        </pc:sldMkLst>
      </pc:sldChg>
      <pc:sldChg chg="add">
        <pc:chgData name="Peter Howarth" userId="S::p.howarth@waltonledale.lancs.sch.uk::35a88165-e6c7-40a9-8c1b-5e17c9d0e70b" providerId="AD" clId="Web-{C3EB0462-4B8C-4B9C-66E1-06DB44F720F1}" dt="2020-01-04T20:53:50.951" v="10"/>
        <pc:sldMkLst>
          <pc:docMk/>
          <pc:sldMk cId="3382057562" sldId="422"/>
        </pc:sldMkLst>
      </pc:sldChg>
      <pc:sldChg chg="del">
        <pc:chgData name="Peter Howarth" userId="S::p.howarth@waltonledale.lancs.sch.uk::35a88165-e6c7-40a9-8c1b-5e17c9d0e70b" providerId="AD" clId="Web-{C3EB0462-4B8C-4B9C-66E1-06DB44F720F1}" dt="2020-01-04T20:53:30.419" v="5"/>
        <pc:sldMkLst>
          <pc:docMk/>
          <pc:sldMk cId="926278336" sldId="423"/>
        </pc:sldMkLst>
      </pc:sldChg>
      <pc:sldChg chg="add">
        <pc:chgData name="Peter Howarth" userId="S::p.howarth@waltonledale.lancs.sch.uk::35a88165-e6c7-40a9-8c1b-5e17c9d0e70b" providerId="AD" clId="Web-{C3EB0462-4B8C-4B9C-66E1-06DB44F720F1}" dt="2020-01-04T20:53:51.029" v="11"/>
        <pc:sldMkLst>
          <pc:docMk/>
          <pc:sldMk cId="3609689092" sldId="423"/>
        </pc:sldMkLst>
      </pc:sldChg>
      <pc:sldChg chg="del">
        <pc:chgData name="Peter Howarth" userId="S::p.howarth@waltonledale.lancs.sch.uk::35a88165-e6c7-40a9-8c1b-5e17c9d0e70b" providerId="AD" clId="Web-{C3EB0462-4B8C-4B9C-66E1-06DB44F720F1}" dt="2020-01-04T20:53:30.435" v="6"/>
        <pc:sldMkLst>
          <pc:docMk/>
          <pc:sldMk cId="1307130900" sldId="424"/>
        </pc:sldMkLst>
      </pc:sldChg>
      <pc:sldChg chg="add">
        <pc:chgData name="Peter Howarth" userId="S::p.howarth@waltonledale.lancs.sch.uk::35a88165-e6c7-40a9-8c1b-5e17c9d0e70b" providerId="AD" clId="Web-{C3EB0462-4B8C-4B9C-66E1-06DB44F720F1}" dt="2020-01-04T20:53:51.107" v="12"/>
        <pc:sldMkLst>
          <pc:docMk/>
          <pc:sldMk cId="3093684756" sldId="424"/>
        </pc:sldMkLst>
      </pc:sldChg>
      <pc:sldChg chg="del">
        <pc:chgData name="Peter Howarth" userId="S::p.howarth@waltonledale.lancs.sch.uk::35a88165-e6c7-40a9-8c1b-5e17c9d0e70b" providerId="AD" clId="Web-{C3EB0462-4B8C-4B9C-66E1-06DB44F720F1}" dt="2020-01-04T20:53:30.951" v="7"/>
        <pc:sldMkLst>
          <pc:docMk/>
          <pc:sldMk cId="1700680797" sldId="425"/>
        </pc:sldMkLst>
      </pc:sldChg>
      <pc:sldChg chg="add">
        <pc:chgData name="Peter Howarth" userId="S::p.howarth@waltonledale.lancs.sch.uk::35a88165-e6c7-40a9-8c1b-5e17c9d0e70b" providerId="AD" clId="Web-{C3EB0462-4B8C-4B9C-66E1-06DB44F720F1}" dt="2020-01-04T20:53:51.185" v="13"/>
        <pc:sldMkLst>
          <pc:docMk/>
          <pc:sldMk cId="2567018408" sldId="425"/>
        </pc:sldMkLst>
      </pc:sldChg>
      <pc:sldChg chg="del">
        <pc:chgData name="Peter Howarth" userId="S::p.howarth@waltonledale.lancs.sch.uk::35a88165-e6c7-40a9-8c1b-5e17c9d0e70b" providerId="AD" clId="Web-{C3EB0462-4B8C-4B9C-66E1-06DB44F720F1}" dt="2020-01-04T20:53:30.388" v="1"/>
        <pc:sldMkLst>
          <pc:docMk/>
          <pc:sldMk cId="1579390123" sldId="426"/>
        </pc:sldMkLst>
      </pc:sldChg>
      <pc:sldChg chg="add">
        <pc:chgData name="Peter Howarth" userId="S::p.howarth@waltonledale.lancs.sch.uk::35a88165-e6c7-40a9-8c1b-5e17c9d0e70b" providerId="AD" clId="Web-{C3EB0462-4B8C-4B9C-66E1-06DB44F720F1}" dt="2020-01-04T20:53:51.248" v="14"/>
        <pc:sldMkLst>
          <pc:docMk/>
          <pc:sldMk cId="2493052096" sldId="426"/>
        </pc:sldMkLst>
      </pc:sldChg>
      <pc:sldChg chg="add">
        <pc:chgData name="Peter Howarth" userId="S::p.howarth@waltonledale.lancs.sch.uk::35a88165-e6c7-40a9-8c1b-5e17c9d0e70b" providerId="AD" clId="Web-{C3EB0462-4B8C-4B9C-66E1-06DB44F720F1}" dt="2020-01-04T20:53:51.279" v="15"/>
        <pc:sldMkLst>
          <pc:docMk/>
          <pc:sldMk cId="1373374546" sldId="427"/>
        </pc:sldMkLst>
      </pc:sldChg>
      <pc:sldChg chg="del">
        <pc:chgData name="Peter Howarth" userId="S::p.howarth@waltonledale.lancs.sch.uk::35a88165-e6c7-40a9-8c1b-5e17c9d0e70b" providerId="AD" clId="Web-{C3EB0462-4B8C-4B9C-66E1-06DB44F720F1}" dt="2020-01-04T20:52:28.654" v="0"/>
        <pc:sldMkLst>
          <pc:docMk/>
          <pc:sldMk cId="3639369925" sldId="427"/>
        </pc:sldMkLst>
      </pc:sldChg>
      <pc:sldChg chg="add">
        <pc:chgData name="Peter Howarth" userId="S::p.howarth@waltonledale.lancs.sch.uk::35a88165-e6c7-40a9-8c1b-5e17c9d0e70b" providerId="AD" clId="Web-{C3EB0462-4B8C-4B9C-66E1-06DB44F720F1}" dt="2020-01-04T20:59:14.762" v="16"/>
        <pc:sldMkLst>
          <pc:docMk/>
          <pc:sldMk cId="3156513074" sldId="428"/>
        </pc:sldMkLst>
      </pc:sldChg>
      <pc:sldChg chg="add">
        <pc:chgData name="Peter Howarth" userId="S::p.howarth@waltonledale.lancs.sch.uk::35a88165-e6c7-40a9-8c1b-5e17c9d0e70b" providerId="AD" clId="Web-{C3EB0462-4B8C-4B9C-66E1-06DB44F720F1}" dt="2020-01-04T20:59:14.840" v="17"/>
        <pc:sldMkLst>
          <pc:docMk/>
          <pc:sldMk cId="3288752544" sldId="429"/>
        </pc:sldMkLst>
      </pc:sldChg>
      <pc:sldChg chg="add">
        <pc:chgData name="Peter Howarth" userId="S::p.howarth@waltonledale.lancs.sch.uk::35a88165-e6c7-40a9-8c1b-5e17c9d0e70b" providerId="AD" clId="Web-{C3EB0462-4B8C-4B9C-66E1-06DB44F720F1}" dt="2020-01-04T20:59:15.044" v="18"/>
        <pc:sldMkLst>
          <pc:docMk/>
          <pc:sldMk cId="1582347018" sldId="430"/>
        </pc:sldMkLst>
      </pc:sldChg>
      <pc:sldChg chg="add">
        <pc:chgData name="Peter Howarth" userId="S::p.howarth@waltonledale.lancs.sch.uk::35a88165-e6c7-40a9-8c1b-5e17c9d0e70b" providerId="AD" clId="Web-{C3EB0462-4B8C-4B9C-66E1-06DB44F720F1}" dt="2020-01-04T20:59:15.169" v="19"/>
        <pc:sldMkLst>
          <pc:docMk/>
          <pc:sldMk cId="2161094343" sldId="431"/>
        </pc:sldMkLst>
      </pc:sldChg>
      <pc:sldChg chg="add">
        <pc:chgData name="Peter Howarth" userId="S::p.howarth@waltonledale.lancs.sch.uk::35a88165-e6c7-40a9-8c1b-5e17c9d0e70b" providerId="AD" clId="Web-{C3EB0462-4B8C-4B9C-66E1-06DB44F720F1}" dt="2020-01-04T20:59:15.278" v="20"/>
        <pc:sldMkLst>
          <pc:docMk/>
          <pc:sldMk cId="335346648" sldId="432"/>
        </pc:sldMkLst>
      </pc:sldChg>
      <pc:sldChg chg="add">
        <pc:chgData name="Peter Howarth" userId="S::p.howarth@waltonledale.lancs.sch.uk::35a88165-e6c7-40a9-8c1b-5e17c9d0e70b" providerId="AD" clId="Web-{C3EB0462-4B8C-4B9C-66E1-06DB44F720F1}" dt="2020-01-04T20:59:15.340" v="21"/>
        <pc:sldMkLst>
          <pc:docMk/>
          <pc:sldMk cId="3906989364" sldId="433"/>
        </pc:sldMkLst>
      </pc:sldChg>
    </pc:docChg>
  </pc:docChgLst>
  <pc:docChgLst>
    <pc:chgData name="Peter Howarth" userId="S::p.howarth@waltonledale.lancs.sch.uk::35a88165-e6c7-40a9-8c1b-5e17c9d0e70b" providerId="AD" clId="Web-{4AA52DC7-D556-E04D-15E9-E31437C66EF6}"/>
    <pc:docChg chg="delSld sldOrd">
      <pc:chgData name="Peter Howarth" userId="S::p.howarth@waltonledale.lancs.sch.uk::35a88165-e6c7-40a9-8c1b-5e17c9d0e70b" providerId="AD" clId="Web-{4AA52DC7-D556-E04D-15E9-E31437C66EF6}" dt="2019-09-03T21:26:48.314" v="8"/>
      <pc:docMkLst>
        <pc:docMk/>
      </pc:docMkLst>
      <pc:sldChg chg="del">
        <pc:chgData name="Peter Howarth" userId="S::p.howarth@waltonledale.lancs.sch.uk::35a88165-e6c7-40a9-8c1b-5e17c9d0e70b" providerId="AD" clId="Web-{4AA52DC7-D556-E04D-15E9-E31437C66EF6}" dt="2019-09-03T21:26:19.486" v="0"/>
        <pc:sldMkLst>
          <pc:docMk/>
          <pc:sldMk cId="995894778" sldId="364"/>
        </pc:sldMkLst>
      </pc:sldChg>
      <pc:sldChg chg="ord">
        <pc:chgData name="Peter Howarth" userId="S::p.howarth@waltonledale.lancs.sch.uk::35a88165-e6c7-40a9-8c1b-5e17c9d0e70b" providerId="AD" clId="Web-{4AA52DC7-D556-E04D-15E9-E31437C66EF6}" dt="2019-09-03T21:26:39.002" v="6"/>
        <pc:sldMkLst>
          <pc:docMk/>
          <pc:sldMk cId="2227420281" sldId="367"/>
        </pc:sldMkLst>
      </pc:sldChg>
      <pc:sldChg chg="del">
        <pc:chgData name="Peter Howarth" userId="S::p.howarth@waltonledale.lancs.sch.uk::35a88165-e6c7-40a9-8c1b-5e17c9d0e70b" providerId="AD" clId="Web-{4AA52DC7-D556-E04D-15E9-E31437C66EF6}" dt="2019-09-03T21:26:29.705" v="2"/>
        <pc:sldMkLst>
          <pc:docMk/>
          <pc:sldMk cId="3494303670" sldId="368"/>
        </pc:sldMkLst>
      </pc:sldChg>
      <pc:sldChg chg="del">
        <pc:chgData name="Peter Howarth" userId="S::p.howarth@waltonledale.lancs.sch.uk::35a88165-e6c7-40a9-8c1b-5e17c9d0e70b" providerId="AD" clId="Web-{4AA52DC7-D556-E04D-15E9-E31437C66EF6}" dt="2019-09-03T21:26:48.314" v="8"/>
        <pc:sldMkLst>
          <pc:docMk/>
          <pc:sldMk cId="788138286" sldId="374"/>
        </pc:sldMkLst>
      </pc:sldChg>
      <pc:sldChg chg="del">
        <pc:chgData name="Peter Howarth" userId="S::p.howarth@waltonledale.lancs.sch.uk::35a88165-e6c7-40a9-8c1b-5e17c9d0e70b" providerId="AD" clId="Web-{4AA52DC7-D556-E04D-15E9-E31437C66EF6}" dt="2019-09-03T21:26:22.143" v="1"/>
        <pc:sldMkLst>
          <pc:docMk/>
          <pc:sldMk cId="1409961142" sldId="380"/>
        </pc:sldMkLst>
      </pc:sldChg>
      <pc:sldChg chg="del">
        <pc:chgData name="Peter Howarth" userId="S::p.howarth@waltonledale.lancs.sch.uk::35a88165-e6c7-40a9-8c1b-5e17c9d0e70b" providerId="AD" clId="Web-{4AA52DC7-D556-E04D-15E9-E31437C66EF6}" dt="2019-09-03T21:26:30.611" v="3"/>
        <pc:sldMkLst>
          <pc:docMk/>
          <pc:sldMk cId="3900089997" sldId="381"/>
        </pc:sldMkLst>
      </pc:sldChg>
      <pc:sldChg chg="del">
        <pc:chgData name="Peter Howarth" userId="S::p.howarth@waltonledale.lancs.sch.uk::35a88165-e6c7-40a9-8c1b-5e17c9d0e70b" providerId="AD" clId="Web-{4AA52DC7-D556-E04D-15E9-E31437C66EF6}" dt="2019-09-03T21:26:31.721" v="4"/>
        <pc:sldMkLst>
          <pc:docMk/>
          <pc:sldMk cId="3969157818" sldId="383"/>
        </pc:sldMkLst>
      </pc:sldChg>
      <pc:sldChg chg="del">
        <pc:chgData name="Peter Howarth" userId="S::p.howarth@waltonledale.lancs.sch.uk::35a88165-e6c7-40a9-8c1b-5e17c9d0e70b" providerId="AD" clId="Web-{4AA52DC7-D556-E04D-15E9-E31437C66EF6}" dt="2019-09-03T21:26:32.627" v="5"/>
        <pc:sldMkLst>
          <pc:docMk/>
          <pc:sldMk cId="2300409599" sldId="385"/>
        </pc:sldMkLst>
      </pc:sldChg>
      <pc:sldChg chg="del">
        <pc:chgData name="Peter Howarth" userId="S::p.howarth@waltonledale.lancs.sch.uk::35a88165-e6c7-40a9-8c1b-5e17c9d0e70b" providerId="AD" clId="Web-{4AA52DC7-D556-E04D-15E9-E31437C66EF6}" dt="2019-09-03T21:26:46.158" v="7"/>
        <pc:sldMkLst>
          <pc:docMk/>
          <pc:sldMk cId="399534009" sldId="386"/>
        </pc:sldMkLst>
      </pc:sldChg>
    </pc:docChg>
  </pc:docChgLst>
  <pc:docChgLst>
    <pc:chgData name="Peter Howarth" userId="S::p.howarth@waltonledale.lancs.sch.uk::35a88165-e6c7-40a9-8c1b-5e17c9d0e70b" providerId="AD" clId="Web-{43CEFFB0-62C9-5BAF-47CD-0EDB16C10282}"/>
    <pc:docChg chg="delSld modSld">
      <pc:chgData name="Peter Howarth" userId="S::p.howarth@waltonledale.lancs.sch.uk::35a88165-e6c7-40a9-8c1b-5e17c9d0e70b" providerId="AD" clId="Web-{43CEFFB0-62C9-5BAF-47CD-0EDB16C10282}" dt="2019-10-25T10:39:43.280" v="16"/>
      <pc:docMkLst>
        <pc:docMk/>
      </pc:docMkLst>
      <pc:sldChg chg="del">
        <pc:chgData name="Peter Howarth" userId="S::p.howarth@waltonledale.lancs.sch.uk::35a88165-e6c7-40a9-8c1b-5e17c9d0e70b" providerId="AD" clId="Web-{43CEFFB0-62C9-5BAF-47CD-0EDB16C10282}" dt="2019-10-25T10:39:43.280" v="16"/>
        <pc:sldMkLst>
          <pc:docMk/>
          <pc:sldMk cId="697129193" sldId="388"/>
        </pc:sldMkLst>
      </pc:sldChg>
      <pc:sldChg chg="modSp">
        <pc:chgData name="Peter Howarth" userId="S::p.howarth@waltonledale.lancs.sch.uk::35a88165-e6c7-40a9-8c1b-5e17c9d0e70b" providerId="AD" clId="Web-{43CEFFB0-62C9-5BAF-47CD-0EDB16C10282}" dt="2019-10-25T10:39:05.046" v="14" actId="20577"/>
        <pc:sldMkLst>
          <pc:docMk/>
          <pc:sldMk cId="3008462302" sldId="444"/>
        </pc:sldMkLst>
        <pc:spChg chg="mod">
          <ac:chgData name="Peter Howarth" userId="S::p.howarth@waltonledale.lancs.sch.uk::35a88165-e6c7-40a9-8c1b-5e17c9d0e70b" providerId="AD" clId="Web-{43CEFFB0-62C9-5BAF-47CD-0EDB16C10282}" dt="2019-10-25T10:37:48.467" v="0" actId="20577"/>
          <ac:spMkLst>
            <pc:docMk/>
            <pc:sldMk cId="3008462302" sldId="444"/>
            <ac:spMk id="2" creationId="{53A60C56-907E-4D56-AD40-1DEB8D779B30}"/>
          </ac:spMkLst>
        </pc:spChg>
        <pc:spChg chg="mod">
          <ac:chgData name="Peter Howarth" userId="S::p.howarth@waltonledale.lancs.sch.uk::35a88165-e6c7-40a9-8c1b-5e17c9d0e70b" providerId="AD" clId="Web-{43CEFFB0-62C9-5BAF-47CD-0EDB16C10282}" dt="2019-10-25T10:39:05.046" v="14" actId="20577"/>
          <ac:spMkLst>
            <pc:docMk/>
            <pc:sldMk cId="3008462302" sldId="444"/>
            <ac:spMk id="3" creationId="{B34ACB41-B264-4E77-A5BF-06E223F3FBFB}"/>
          </ac:spMkLst>
        </pc:spChg>
      </pc:sldChg>
    </pc:docChg>
  </pc:docChgLst>
  <pc:docChgLst>
    <pc:chgData name="Peter Howarth" userId="S::p.howarth@waltonledale.lancs.sch.uk::35a88165-e6c7-40a9-8c1b-5e17c9d0e70b" providerId="AD" clId="Web-{1884E8CF-3F9B-024D-B49F-8E1F088B5006}"/>
    <pc:docChg chg="addSld delSld">
      <pc:chgData name="Peter Howarth" userId="S::p.howarth@waltonledale.lancs.sch.uk::35a88165-e6c7-40a9-8c1b-5e17c9d0e70b" providerId="AD" clId="Web-{1884E8CF-3F9B-024D-B49F-8E1F088B5006}" dt="2019-11-10T18:26:50.603" v="12"/>
      <pc:docMkLst>
        <pc:docMk/>
      </pc:docMkLst>
      <pc:sldChg chg="add">
        <pc:chgData name="Peter Howarth" userId="S::p.howarth@waltonledale.lancs.sch.uk::35a88165-e6c7-40a9-8c1b-5e17c9d0e70b" providerId="AD" clId="Web-{1884E8CF-3F9B-024D-B49F-8E1F088B5006}" dt="2019-11-10T18:26:50.400" v="10"/>
        <pc:sldMkLst>
          <pc:docMk/>
          <pc:sldMk cId="3320557525" sldId="418"/>
        </pc:sldMkLst>
      </pc:sldChg>
      <pc:sldChg chg="add">
        <pc:chgData name="Peter Howarth" userId="S::p.howarth@waltonledale.lancs.sch.uk::35a88165-e6c7-40a9-8c1b-5e17c9d0e70b" providerId="AD" clId="Web-{1884E8CF-3F9B-024D-B49F-8E1F088B5006}" dt="2019-11-10T18:26:50.447" v="11"/>
        <pc:sldMkLst>
          <pc:docMk/>
          <pc:sldMk cId="2863210612" sldId="419"/>
        </pc:sldMkLst>
      </pc:sldChg>
      <pc:sldChg chg="add">
        <pc:chgData name="Peter Howarth" userId="S::p.howarth@waltonledale.lancs.sch.uk::35a88165-e6c7-40a9-8c1b-5e17c9d0e70b" providerId="AD" clId="Web-{1884E8CF-3F9B-024D-B49F-8E1F088B5006}" dt="2019-11-10T18:26:50.603" v="12"/>
        <pc:sldMkLst>
          <pc:docMk/>
          <pc:sldMk cId="3005584509" sldId="420"/>
        </pc:sldMkLst>
      </pc:sldChg>
      <pc:sldChg chg="del">
        <pc:chgData name="Peter Howarth" userId="S::p.howarth@waltonledale.lancs.sch.uk::35a88165-e6c7-40a9-8c1b-5e17c9d0e70b" providerId="AD" clId="Web-{1884E8CF-3F9B-024D-B49F-8E1F088B5006}" dt="2019-11-10T18:24:37.147" v="9"/>
        <pc:sldMkLst>
          <pc:docMk/>
          <pc:sldMk cId="2348190972" sldId="426"/>
        </pc:sldMkLst>
      </pc:sldChg>
      <pc:sldChg chg="del">
        <pc:chgData name="Peter Howarth" userId="S::p.howarth@waltonledale.lancs.sch.uk::35a88165-e6c7-40a9-8c1b-5e17c9d0e70b" providerId="AD" clId="Web-{1884E8CF-3F9B-024D-B49F-8E1F088B5006}" dt="2019-11-10T18:24:33.116" v="8"/>
        <pc:sldMkLst>
          <pc:docMk/>
          <pc:sldMk cId="3341227579" sldId="443"/>
        </pc:sldMkLst>
      </pc:sldChg>
      <pc:sldChg chg="del">
        <pc:chgData name="Peter Howarth" userId="S::p.howarth@waltonledale.lancs.sch.uk::35a88165-e6c7-40a9-8c1b-5e17c9d0e70b" providerId="AD" clId="Web-{1884E8CF-3F9B-024D-B49F-8E1F088B5006}" dt="2019-11-10T18:24:13.616" v="7"/>
        <pc:sldMkLst>
          <pc:docMk/>
          <pc:sldMk cId="1682662913" sldId="445"/>
        </pc:sldMkLst>
      </pc:sldChg>
      <pc:sldChg chg="del">
        <pc:chgData name="Peter Howarth" userId="S::p.howarth@waltonledale.lancs.sch.uk::35a88165-e6c7-40a9-8c1b-5e17c9d0e70b" providerId="AD" clId="Web-{1884E8CF-3F9B-024D-B49F-8E1F088B5006}" dt="2019-11-10T18:24:11.803" v="6"/>
        <pc:sldMkLst>
          <pc:docMk/>
          <pc:sldMk cId="885625588" sldId="446"/>
        </pc:sldMkLst>
      </pc:sldChg>
      <pc:sldChg chg="del">
        <pc:chgData name="Peter Howarth" userId="S::p.howarth@waltonledale.lancs.sch.uk::35a88165-e6c7-40a9-8c1b-5e17c9d0e70b" providerId="AD" clId="Web-{1884E8CF-3F9B-024D-B49F-8E1F088B5006}" dt="2019-11-10T18:24:06.522" v="2"/>
        <pc:sldMkLst>
          <pc:docMk/>
          <pc:sldMk cId="2993122451" sldId="447"/>
        </pc:sldMkLst>
      </pc:sldChg>
      <pc:sldChg chg="del">
        <pc:chgData name="Peter Howarth" userId="S::p.howarth@waltonledale.lancs.sch.uk::35a88165-e6c7-40a9-8c1b-5e17c9d0e70b" providerId="AD" clId="Web-{1884E8CF-3F9B-024D-B49F-8E1F088B5006}" dt="2019-11-10T18:24:06.225" v="1"/>
        <pc:sldMkLst>
          <pc:docMk/>
          <pc:sldMk cId="3879210705" sldId="448"/>
        </pc:sldMkLst>
      </pc:sldChg>
      <pc:sldChg chg="del">
        <pc:chgData name="Peter Howarth" userId="S::p.howarth@waltonledale.lancs.sch.uk::35a88165-e6c7-40a9-8c1b-5e17c9d0e70b" providerId="AD" clId="Web-{1884E8CF-3F9B-024D-B49F-8E1F088B5006}" dt="2019-11-10T18:24:04.522" v="0"/>
        <pc:sldMkLst>
          <pc:docMk/>
          <pc:sldMk cId="3086720067" sldId="449"/>
        </pc:sldMkLst>
      </pc:sldChg>
      <pc:sldChg chg="del">
        <pc:chgData name="Peter Howarth" userId="S::p.howarth@waltonledale.lancs.sch.uk::35a88165-e6c7-40a9-8c1b-5e17c9d0e70b" providerId="AD" clId="Web-{1884E8CF-3F9B-024D-B49F-8E1F088B5006}" dt="2019-11-10T18:24:10.085" v="5"/>
        <pc:sldMkLst>
          <pc:docMk/>
          <pc:sldMk cId="1606688360" sldId="450"/>
        </pc:sldMkLst>
      </pc:sldChg>
      <pc:sldChg chg="del">
        <pc:chgData name="Peter Howarth" userId="S::p.howarth@waltonledale.lancs.sch.uk::35a88165-e6c7-40a9-8c1b-5e17c9d0e70b" providerId="AD" clId="Web-{1884E8CF-3F9B-024D-B49F-8E1F088B5006}" dt="2019-11-10T18:24:09.225" v="4"/>
        <pc:sldMkLst>
          <pc:docMk/>
          <pc:sldMk cId="3015166552" sldId="451"/>
        </pc:sldMkLst>
      </pc:sldChg>
      <pc:sldChg chg="del">
        <pc:chgData name="Peter Howarth" userId="S::p.howarth@waltonledale.lancs.sch.uk::35a88165-e6c7-40a9-8c1b-5e17c9d0e70b" providerId="AD" clId="Web-{1884E8CF-3F9B-024D-B49F-8E1F088B5006}" dt="2019-11-10T18:24:08.007" v="3"/>
        <pc:sldMkLst>
          <pc:docMk/>
          <pc:sldMk cId="2324763903" sldId="452"/>
        </pc:sldMkLst>
      </pc:sldChg>
    </pc:docChg>
  </pc:docChgLst>
  <pc:docChgLst>
    <pc:chgData name="Peter Howarth" userId="S::p.howarth@waltonledale.lancs.sch.uk::35a88165-e6c7-40a9-8c1b-5e17c9d0e70b" providerId="AD" clId="Web-{421A8ECE-1730-08F9-3C82-7880DC70EDDF}"/>
    <pc:docChg chg="addSld delSld modSld sldOrd">
      <pc:chgData name="Peter Howarth" userId="S::p.howarth@waltonledale.lancs.sch.uk::35a88165-e6c7-40a9-8c1b-5e17c9d0e70b" providerId="AD" clId="Web-{421A8ECE-1730-08F9-3C82-7880DC70EDDF}" dt="2020-01-04T21:04:07.140" v="45" actId="20577"/>
      <pc:docMkLst>
        <pc:docMk/>
      </pc:docMkLst>
      <pc:sldChg chg="ord">
        <pc:chgData name="Peter Howarth" userId="S::p.howarth@waltonledale.lancs.sch.uk::35a88165-e6c7-40a9-8c1b-5e17c9d0e70b" providerId="AD" clId="Web-{421A8ECE-1730-08F9-3C82-7880DC70EDDF}" dt="2020-01-04T21:02:56.889" v="12"/>
        <pc:sldMkLst>
          <pc:docMk/>
          <pc:sldMk cId="1630395447" sldId="419"/>
        </pc:sldMkLst>
      </pc:sldChg>
      <pc:sldChg chg="del">
        <pc:chgData name="Peter Howarth" userId="S::p.howarth@waltonledale.lancs.sch.uk::35a88165-e6c7-40a9-8c1b-5e17c9d0e70b" providerId="AD" clId="Web-{421A8ECE-1730-08F9-3C82-7880DC70EDDF}" dt="2020-01-04T21:02:12.092" v="5"/>
        <pc:sldMkLst>
          <pc:docMk/>
          <pc:sldMk cId="988537279" sldId="428"/>
        </pc:sldMkLst>
      </pc:sldChg>
      <pc:sldChg chg="add">
        <pc:chgData name="Peter Howarth" userId="S::p.howarth@waltonledale.lancs.sch.uk::35a88165-e6c7-40a9-8c1b-5e17c9d0e70b" providerId="AD" clId="Web-{421A8ECE-1730-08F9-3C82-7880DC70EDDF}" dt="2020-01-04T21:02:28.123" v="6"/>
        <pc:sldMkLst>
          <pc:docMk/>
          <pc:sldMk cId="2380966729" sldId="428"/>
        </pc:sldMkLst>
      </pc:sldChg>
      <pc:sldChg chg="add">
        <pc:chgData name="Peter Howarth" userId="S::p.howarth@waltonledale.lancs.sch.uk::35a88165-e6c7-40a9-8c1b-5e17c9d0e70b" providerId="AD" clId="Web-{421A8ECE-1730-08F9-3C82-7880DC70EDDF}" dt="2020-01-04T21:02:28.170" v="7"/>
        <pc:sldMkLst>
          <pc:docMk/>
          <pc:sldMk cId="840665969" sldId="429"/>
        </pc:sldMkLst>
      </pc:sldChg>
      <pc:sldChg chg="del">
        <pc:chgData name="Peter Howarth" userId="S::p.howarth@waltonledale.lancs.sch.uk::35a88165-e6c7-40a9-8c1b-5e17c9d0e70b" providerId="AD" clId="Web-{421A8ECE-1730-08F9-3C82-7880DC70EDDF}" dt="2020-01-04T21:02:10.560" v="4"/>
        <pc:sldMkLst>
          <pc:docMk/>
          <pc:sldMk cId="4287198954" sldId="429"/>
        </pc:sldMkLst>
      </pc:sldChg>
      <pc:sldChg chg="add">
        <pc:chgData name="Peter Howarth" userId="S::p.howarth@waltonledale.lancs.sch.uk::35a88165-e6c7-40a9-8c1b-5e17c9d0e70b" providerId="AD" clId="Web-{421A8ECE-1730-08F9-3C82-7880DC70EDDF}" dt="2020-01-04T21:02:28.326" v="8"/>
        <pc:sldMkLst>
          <pc:docMk/>
          <pc:sldMk cId="335656798" sldId="430"/>
        </pc:sldMkLst>
      </pc:sldChg>
      <pc:sldChg chg="del">
        <pc:chgData name="Peter Howarth" userId="S::p.howarth@waltonledale.lancs.sch.uk::35a88165-e6c7-40a9-8c1b-5e17c9d0e70b" providerId="AD" clId="Web-{421A8ECE-1730-08F9-3C82-7880DC70EDDF}" dt="2020-01-04T21:02:09.951" v="3"/>
        <pc:sldMkLst>
          <pc:docMk/>
          <pc:sldMk cId="532167283" sldId="430"/>
        </pc:sldMkLst>
      </pc:sldChg>
      <pc:sldChg chg="del">
        <pc:chgData name="Peter Howarth" userId="S::p.howarth@waltonledale.lancs.sch.uk::35a88165-e6c7-40a9-8c1b-5e17c9d0e70b" providerId="AD" clId="Web-{421A8ECE-1730-08F9-3C82-7880DC70EDDF}" dt="2020-01-04T21:02:09.076" v="2"/>
        <pc:sldMkLst>
          <pc:docMk/>
          <pc:sldMk cId="1709699961" sldId="431"/>
        </pc:sldMkLst>
      </pc:sldChg>
      <pc:sldChg chg="add">
        <pc:chgData name="Peter Howarth" userId="S::p.howarth@waltonledale.lancs.sch.uk::35a88165-e6c7-40a9-8c1b-5e17c9d0e70b" providerId="AD" clId="Web-{421A8ECE-1730-08F9-3C82-7880DC70EDDF}" dt="2020-01-04T21:02:28.404" v="9"/>
        <pc:sldMkLst>
          <pc:docMk/>
          <pc:sldMk cId="2736943954" sldId="431"/>
        </pc:sldMkLst>
      </pc:sldChg>
      <pc:sldChg chg="add">
        <pc:chgData name="Peter Howarth" userId="S::p.howarth@waltonledale.lancs.sch.uk::35a88165-e6c7-40a9-8c1b-5e17c9d0e70b" providerId="AD" clId="Web-{421A8ECE-1730-08F9-3C82-7880DC70EDDF}" dt="2020-01-04T21:02:28.482" v="10"/>
        <pc:sldMkLst>
          <pc:docMk/>
          <pc:sldMk cId="1136903961" sldId="432"/>
        </pc:sldMkLst>
      </pc:sldChg>
      <pc:sldChg chg="del">
        <pc:chgData name="Peter Howarth" userId="S::p.howarth@waltonledale.lancs.sch.uk::35a88165-e6c7-40a9-8c1b-5e17c9d0e70b" providerId="AD" clId="Web-{421A8ECE-1730-08F9-3C82-7880DC70EDDF}" dt="2020-01-04T21:02:07.373" v="1"/>
        <pc:sldMkLst>
          <pc:docMk/>
          <pc:sldMk cId="3657941655" sldId="432"/>
        </pc:sldMkLst>
      </pc:sldChg>
      <pc:sldChg chg="delSp modSp add">
        <pc:chgData name="Peter Howarth" userId="S::p.howarth@waltonledale.lancs.sch.uk::35a88165-e6c7-40a9-8c1b-5e17c9d0e70b" providerId="AD" clId="Web-{421A8ECE-1730-08F9-3C82-7880DC70EDDF}" dt="2020-01-04T21:04:07.140" v="44" actId="20577"/>
        <pc:sldMkLst>
          <pc:docMk/>
          <pc:sldMk cId="1518922846" sldId="433"/>
        </pc:sldMkLst>
        <pc:spChg chg="mod">
          <ac:chgData name="Peter Howarth" userId="S::p.howarth@waltonledale.lancs.sch.uk::35a88165-e6c7-40a9-8c1b-5e17c9d0e70b" providerId="AD" clId="Web-{421A8ECE-1730-08F9-3C82-7880DC70EDDF}" dt="2020-01-04T21:04:07.140" v="44" actId="20577"/>
          <ac:spMkLst>
            <pc:docMk/>
            <pc:sldMk cId="1518922846" sldId="433"/>
            <ac:spMk id="2" creationId="{00000000-0000-0000-0000-000000000000}"/>
          </ac:spMkLst>
        </pc:spChg>
        <pc:spChg chg="del">
          <ac:chgData name="Peter Howarth" userId="S::p.howarth@waltonledale.lancs.sch.uk::35a88165-e6c7-40a9-8c1b-5e17c9d0e70b" providerId="AD" clId="Web-{421A8ECE-1730-08F9-3C82-7880DC70EDDF}" dt="2020-01-04T21:03:38.640" v="38"/>
          <ac:spMkLst>
            <pc:docMk/>
            <pc:sldMk cId="1518922846" sldId="433"/>
            <ac:spMk id="3" creationId="{00000000-0000-0000-0000-000000000000}"/>
          </ac:spMkLst>
        </pc:spChg>
      </pc:sldChg>
      <pc:sldChg chg="del">
        <pc:chgData name="Peter Howarth" userId="S::p.howarth@waltonledale.lancs.sch.uk::35a88165-e6c7-40a9-8c1b-5e17c9d0e70b" providerId="AD" clId="Web-{421A8ECE-1730-08F9-3C82-7880DC70EDDF}" dt="2020-01-04T21:02:06.420" v="0"/>
        <pc:sldMkLst>
          <pc:docMk/>
          <pc:sldMk cId="2887140667" sldId="433"/>
        </pc:sldMkLst>
      </pc:sldChg>
    </pc:docChg>
  </pc:docChgLst>
  <pc:docChgLst>
    <pc:chgData name="Peter Howarth" userId="S::p.howarth@waltonledale.lancs.sch.uk::35a88165-e6c7-40a9-8c1b-5e17c9d0e70b" providerId="AD" clId="Web-{1DF53F9E-DE49-6E4C-5A0D-1680E795D19D}"/>
    <pc:docChg chg="addSld modSld">
      <pc:chgData name="Peter Howarth" userId="S::p.howarth@waltonledale.lancs.sch.uk::35a88165-e6c7-40a9-8c1b-5e17c9d0e70b" providerId="AD" clId="Web-{1DF53F9E-DE49-6E4C-5A0D-1680E795D19D}" dt="2020-02-23T19:59:53.842" v="7" actId="14100"/>
      <pc:docMkLst>
        <pc:docMk/>
      </pc:docMkLst>
      <pc:sldChg chg="addSp modSp new">
        <pc:chgData name="Peter Howarth" userId="S::p.howarth@waltonledale.lancs.sch.uk::35a88165-e6c7-40a9-8c1b-5e17c9d0e70b" providerId="AD" clId="Web-{1DF53F9E-DE49-6E4C-5A0D-1680E795D19D}" dt="2020-02-23T19:59:53.842" v="7" actId="14100"/>
        <pc:sldMkLst>
          <pc:docMk/>
          <pc:sldMk cId="1506503888" sldId="466"/>
        </pc:sldMkLst>
        <pc:picChg chg="add mod">
          <ac:chgData name="Peter Howarth" userId="S::p.howarth@waltonledale.lancs.sch.uk::35a88165-e6c7-40a9-8c1b-5e17c9d0e70b" providerId="AD" clId="Web-{1DF53F9E-DE49-6E4C-5A0D-1680E795D19D}" dt="2020-02-23T19:59:53.842" v="7" actId="14100"/>
          <ac:picMkLst>
            <pc:docMk/>
            <pc:sldMk cId="1506503888" sldId="466"/>
            <ac:picMk id="2" creationId="{68D4F4FB-BADD-4271-8A45-81952A6D0563}"/>
          </ac:picMkLst>
        </pc:picChg>
      </pc:sldChg>
    </pc:docChg>
  </pc:docChgLst>
  <pc:docChgLst>
    <pc:chgData name="Peter Howarth" userId="S::p.howarth@waltonledale.lancs.sch.uk::35a88165-e6c7-40a9-8c1b-5e17c9d0e70b" providerId="AD" clId="Web-{E5A2DB70-59D2-7327-66F0-592ED41FA15A}"/>
    <pc:docChg chg="addSld delSld modSld sldOrd">
      <pc:chgData name="Peter Howarth" userId="S::p.howarth@waltonledale.lancs.sch.uk::35a88165-e6c7-40a9-8c1b-5e17c9d0e70b" providerId="AD" clId="Web-{E5A2DB70-59D2-7327-66F0-592ED41FA15A}" dt="2019-10-24T12:56:47.601" v="139" actId="20577"/>
      <pc:docMkLst>
        <pc:docMk/>
      </pc:docMkLst>
      <pc:sldChg chg="del">
        <pc:chgData name="Peter Howarth" userId="S::p.howarth@waltonledale.lancs.sch.uk::35a88165-e6c7-40a9-8c1b-5e17c9d0e70b" providerId="AD" clId="Web-{E5A2DB70-59D2-7327-66F0-592ED41FA15A}" dt="2019-10-24T12:42:00.735" v="4"/>
        <pc:sldMkLst>
          <pc:docMk/>
          <pc:sldMk cId="726894581" sldId="427"/>
        </pc:sldMkLst>
      </pc:sldChg>
      <pc:sldChg chg="del">
        <pc:chgData name="Peter Howarth" userId="S::p.howarth@waltonledale.lancs.sch.uk::35a88165-e6c7-40a9-8c1b-5e17c9d0e70b" providerId="AD" clId="Web-{E5A2DB70-59D2-7327-66F0-592ED41FA15A}" dt="2019-10-24T12:42:01.938" v="5"/>
        <pc:sldMkLst>
          <pc:docMk/>
          <pc:sldMk cId="3518562635" sldId="428"/>
        </pc:sldMkLst>
      </pc:sldChg>
      <pc:sldChg chg="del">
        <pc:chgData name="Peter Howarth" userId="S::p.howarth@waltonledale.lancs.sch.uk::35a88165-e6c7-40a9-8c1b-5e17c9d0e70b" providerId="AD" clId="Web-{E5A2DB70-59D2-7327-66F0-592ED41FA15A}" dt="2019-10-24T12:42:02.672" v="6"/>
        <pc:sldMkLst>
          <pc:docMk/>
          <pc:sldMk cId="959080359" sldId="429"/>
        </pc:sldMkLst>
      </pc:sldChg>
      <pc:sldChg chg="del">
        <pc:chgData name="Peter Howarth" userId="S::p.howarth@waltonledale.lancs.sch.uk::35a88165-e6c7-40a9-8c1b-5e17c9d0e70b" providerId="AD" clId="Web-{E5A2DB70-59D2-7327-66F0-592ED41FA15A}" dt="2019-10-24T12:42:03.203" v="7"/>
        <pc:sldMkLst>
          <pc:docMk/>
          <pc:sldMk cId="860623238" sldId="430"/>
        </pc:sldMkLst>
      </pc:sldChg>
      <pc:sldChg chg="del">
        <pc:chgData name="Peter Howarth" userId="S::p.howarth@waltonledale.lancs.sch.uk::35a88165-e6c7-40a9-8c1b-5e17c9d0e70b" providerId="AD" clId="Web-{E5A2DB70-59D2-7327-66F0-592ED41FA15A}" dt="2019-10-24T12:42:03.969" v="8"/>
        <pc:sldMkLst>
          <pc:docMk/>
          <pc:sldMk cId="2186237985" sldId="431"/>
        </pc:sldMkLst>
      </pc:sldChg>
      <pc:sldChg chg="del">
        <pc:chgData name="Peter Howarth" userId="S::p.howarth@waltonledale.lancs.sch.uk::35a88165-e6c7-40a9-8c1b-5e17c9d0e70b" providerId="AD" clId="Web-{E5A2DB70-59D2-7327-66F0-592ED41FA15A}" dt="2019-10-24T12:42:04.672" v="9"/>
        <pc:sldMkLst>
          <pc:docMk/>
          <pc:sldMk cId="2032229722" sldId="432"/>
        </pc:sldMkLst>
      </pc:sldChg>
      <pc:sldChg chg="del">
        <pc:chgData name="Peter Howarth" userId="S::p.howarth@waltonledale.lancs.sch.uk::35a88165-e6c7-40a9-8c1b-5e17c9d0e70b" providerId="AD" clId="Web-{E5A2DB70-59D2-7327-66F0-592ED41FA15A}" dt="2019-10-24T12:42:05.344" v="10"/>
        <pc:sldMkLst>
          <pc:docMk/>
          <pc:sldMk cId="2732145367" sldId="433"/>
        </pc:sldMkLst>
      </pc:sldChg>
      <pc:sldChg chg="del">
        <pc:chgData name="Peter Howarth" userId="S::p.howarth@waltonledale.lancs.sch.uk::35a88165-e6c7-40a9-8c1b-5e17c9d0e70b" providerId="AD" clId="Web-{E5A2DB70-59D2-7327-66F0-592ED41FA15A}" dt="2019-10-24T12:42:06.094" v="11"/>
        <pc:sldMkLst>
          <pc:docMk/>
          <pc:sldMk cId="2311124431" sldId="434"/>
        </pc:sldMkLst>
      </pc:sldChg>
      <pc:sldChg chg="del">
        <pc:chgData name="Peter Howarth" userId="S::p.howarth@waltonledale.lancs.sch.uk::35a88165-e6c7-40a9-8c1b-5e17c9d0e70b" providerId="AD" clId="Web-{E5A2DB70-59D2-7327-66F0-592ED41FA15A}" dt="2019-10-24T12:42:07.047" v="12"/>
        <pc:sldMkLst>
          <pc:docMk/>
          <pc:sldMk cId="2320589634" sldId="435"/>
        </pc:sldMkLst>
      </pc:sldChg>
      <pc:sldChg chg="del">
        <pc:chgData name="Peter Howarth" userId="S::p.howarth@waltonledale.lancs.sch.uk::35a88165-e6c7-40a9-8c1b-5e17c9d0e70b" providerId="AD" clId="Web-{E5A2DB70-59D2-7327-66F0-592ED41FA15A}" dt="2019-10-24T12:41:56.156" v="1"/>
        <pc:sldMkLst>
          <pc:docMk/>
          <pc:sldMk cId="724521760" sldId="436"/>
        </pc:sldMkLst>
      </pc:sldChg>
      <pc:sldChg chg="del">
        <pc:chgData name="Peter Howarth" userId="S::p.howarth@waltonledale.lancs.sch.uk::35a88165-e6c7-40a9-8c1b-5e17c9d0e70b" providerId="AD" clId="Web-{E5A2DB70-59D2-7327-66F0-592ED41FA15A}" dt="2019-10-24T12:41:56.781" v="2"/>
        <pc:sldMkLst>
          <pc:docMk/>
          <pc:sldMk cId="1944229734" sldId="437"/>
        </pc:sldMkLst>
      </pc:sldChg>
      <pc:sldChg chg="del">
        <pc:chgData name="Peter Howarth" userId="S::p.howarth@waltonledale.lancs.sch.uk::35a88165-e6c7-40a9-8c1b-5e17c9d0e70b" providerId="AD" clId="Web-{E5A2DB70-59D2-7327-66F0-592ED41FA15A}" dt="2019-10-24T12:41:57.360" v="3"/>
        <pc:sldMkLst>
          <pc:docMk/>
          <pc:sldMk cId="1302680223" sldId="438"/>
        </pc:sldMkLst>
      </pc:sldChg>
      <pc:sldChg chg="del">
        <pc:chgData name="Peter Howarth" userId="S::p.howarth@waltonledale.lancs.sch.uk::35a88165-e6c7-40a9-8c1b-5e17c9d0e70b" providerId="AD" clId="Web-{E5A2DB70-59D2-7327-66F0-592ED41FA15A}" dt="2019-10-24T12:41:48.281" v="0"/>
        <pc:sldMkLst>
          <pc:docMk/>
          <pc:sldMk cId="3488475311" sldId="440"/>
        </pc:sldMkLst>
      </pc:sldChg>
      <pc:sldChg chg="modSp add">
        <pc:chgData name="Peter Howarth" userId="S::p.howarth@waltonledale.lancs.sch.uk::35a88165-e6c7-40a9-8c1b-5e17c9d0e70b" providerId="AD" clId="Web-{E5A2DB70-59D2-7327-66F0-592ED41FA15A}" dt="2019-10-24T12:44:01.892" v="40" actId="20577"/>
        <pc:sldMkLst>
          <pc:docMk/>
          <pc:sldMk cId="3707156459" sldId="440"/>
        </pc:sldMkLst>
        <pc:spChg chg="mod">
          <ac:chgData name="Peter Howarth" userId="S::p.howarth@waltonledale.lancs.sch.uk::35a88165-e6c7-40a9-8c1b-5e17c9d0e70b" providerId="AD" clId="Web-{E5A2DB70-59D2-7327-66F0-592ED41FA15A}" dt="2019-10-24T12:44:01.892" v="40" actId="20577"/>
          <ac:spMkLst>
            <pc:docMk/>
            <pc:sldMk cId="3707156459" sldId="440"/>
            <ac:spMk id="3" creationId="{00000000-0000-0000-0000-000000000000}"/>
          </ac:spMkLst>
        </pc:spChg>
      </pc:sldChg>
      <pc:sldChg chg="modSp add">
        <pc:chgData name="Peter Howarth" userId="S::p.howarth@waltonledale.lancs.sch.uk::35a88165-e6c7-40a9-8c1b-5e17c9d0e70b" providerId="AD" clId="Web-{E5A2DB70-59D2-7327-66F0-592ED41FA15A}" dt="2019-10-24T12:43:21.220" v="24" actId="20577"/>
        <pc:sldMkLst>
          <pc:docMk/>
          <pc:sldMk cId="2727452674" sldId="441"/>
        </pc:sldMkLst>
        <pc:spChg chg="mod">
          <ac:chgData name="Peter Howarth" userId="S::p.howarth@waltonledale.lancs.sch.uk::35a88165-e6c7-40a9-8c1b-5e17c9d0e70b" providerId="AD" clId="Web-{E5A2DB70-59D2-7327-66F0-592ED41FA15A}" dt="2019-10-24T12:43:21.220" v="24" actId="20577"/>
          <ac:spMkLst>
            <pc:docMk/>
            <pc:sldMk cId="2727452674" sldId="441"/>
            <ac:spMk id="3" creationId="{00000000-0000-0000-0000-000000000000}"/>
          </ac:spMkLst>
        </pc:spChg>
      </pc:sldChg>
      <pc:sldChg chg="modSp add">
        <pc:chgData name="Peter Howarth" userId="S::p.howarth@waltonledale.lancs.sch.uk::35a88165-e6c7-40a9-8c1b-5e17c9d0e70b" providerId="AD" clId="Web-{E5A2DB70-59D2-7327-66F0-592ED41FA15A}" dt="2019-10-24T12:43:07.141" v="20" actId="20577"/>
        <pc:sldMkLst>
          <pc:docMk/>
          <pc:sldMk cId="2872175701" sldId="442"/>
        </pc:sldMkLst>
        <pc:spChg chg="mod">
          <ac:chgData name="Peter Howarth" userId="S::p.howarth@waltonledale.lancs.sch.uk::35a88165-e6c7-40a9-8c1b-5e17c9d0e70b" providerId="AD" clId="Web-{E5A2DB70-59D2-7327-66F0-592ED41FA15A}" dt="2019-10-24T12:43:07.141" v="20" actId="20577"/>
          <ac:spMkLst>
            <pc:docMk/>
            <pc:sldMk cId="2872175701" sldId="442"/>
            <ac:spMk id="3" creationId="{00000000-0000-0000-0000-000000000000}"/>
          </ac:spMkLst>
        </pc:spChg>
      </pc:sldChg>
      <pc:sldChg chg="modSp new ord">
        <pc:chgData name="Peter Howarth" userId="S::p.howarth@waltonledale.lancs.sch.uk::35a88165-e6c7-40a9-8c1b-5e17c9d0e70b" providerId="AD" clId="Web-{E5A2DB70-59D2-7327-66F0-592ED41FA15A}" dt="2019-10-24T12:52:36.818" v="74" actId="20577"/>
        <pc:sldMkLst>
          <pc:docMk/>
          <pc:sldMk cId="3341227579" sldId="443"/>
        </pc:sldMkLst>
        <pc:spChg chg="mod">
          <ac:chgData name="Peter Howarth" userId="S::p.howarth@waltonledale.lancs.sch.uk::35a88165-e6c7-40a9-8c1b-5e17c9d0e70b" providerId="AD" clId="Web-{E5A2DB70-59D2-7327-66F0-592ED41FA15A}" dt="2019-10-24T12:48:49.347" v="47" actId="20577"/>
          <ac:spMkLst>
            <pc:docMk/>
            <pc:sldMk cId="3341227579" sldId="443"/>
            <ac:spMk id="2" creationId="{A3C9DF5E-0DE9-483C-BA2D-3FD2469C57E3}"/>
          </ac:spMkLst>
        </pc:spChg>
        <pc:spChg chg="mod">
          <ac:chgData name="Peter Howarth" userId="S::p.howarth@waltonledale.lancs.sch.uk::35a88165-e6c7-40a9-8c1b-5e17c9d0e70b" providerId="AD" clId="Web-{E5A2DB70-59D2-7327-66F0-592ED41FA15A}" dt="2019-10-24T12:52:36.818" v="74" actId="20577"/>
          <ac:spMkLst>
            <pc:docMk/>
            <pc:sldMk cId="3341227579" sldId="443"/>
            <ac:spMk id="3" creationId="{3DC18B0E-0B96-4A04-A9CC-398AFAE0B216}"/>
          </ac:spMkLst>
        </pc:spChg>
      </pc:sldChg>
      <pc:sldChg chg="modSp new">
        <pc:chgData name="Peter Howarth" userId="S::p.howarth@waltonledale.lancs.sch.uk::35a88165-e6c7-40a9-8c1b-5e17c9d0e70b" providerId="AD" clId="Web-{E5A2DB70-59D2-7327-66F0-592ED41FA15A}" dt="2019-10-24T12:56:43.788" v="138" actId="20577"/>
        <pc:sldMkLst>
          <pc:docMk/>
          <pc:sldMk cId="3008462302" sldId="444"/>
        </pc:sldMkLst>
        <pc:spChg chg="mod">
          <ac:chgData name="Peter Howarth" userId="S::p.howarth@waltonledale.lancs.sch.uk::35a88165-e6c7-40a9-8c1b-5e17c9d0e70b" providerId="AD" clId="Web-{E5A2DB70-59D2-7327-66F0-592ED41FA15A}" dt="2019-10-24T12:55:16.803" v="103" actId="20577"/>
          <ac:spMkLst>
            <pc:docMk/>
            <pc:sldMk cId="3008462302" sldId="444"/>
            <ac:spMk id="2" creationId="{53A60C56-907E-4D56-AD40-1DEB8D779B30}"/>
          </ac:spMkLst>
        </pc:spChg>
        <pc:spChg chg="mod">
          <ac:chgData name="Peter Howarth" userId="S::p.howarth@waltonledale.lancs.sch.uk::35a88165-e6c7-40a9-8c1b-5e17c9d0e70b" providerId="AD" clId="Web-{E5A2DB70-59D2-7327-66F0-592ED41FA15A}" dt="2019-10-24T12:56:43.788" v="138" actId="20577"/>
          <ac:spMkLst>
            <pc:docMk/>
            <pc:sldMk cId="3008462302" sldId="444"/>
            <ac:spMk id="3" creationId="{B34ACB41-B264-4E77-A5BF-06E223F3FBFB}"/>
          </ac:spMkLst>
        </pc:spChg>
      </pc:sldChg>
    </pc:docChg>
  </pc:docChgLst>
  <pc:docChgLst>
    <pc:chgData name="Peter Howarth" userId="S::p.howarth@waltonledale.lancs.sch.uk::35a88165-e6c7-40a9-8c1b-5e17c9d0e70b" providerId="AD" clId="Web-{60821F66-DDA7-A0DF-2320-6679857EBF2A}"/>
    <pc:docChg chg="addSld delSld modSld sldOrd">
      <pc:chgData name="Peter Howarth" userId="S::p.howarth@waltonledale.lancs.sch.uk::35a88165-e6c7-40a9-8c1b-5e17c9d0e70b" providerId="AD" clId="Web-{60821F66-DDA7-A0DF-2320-6679857EBF2A}" dt="2020-03-08T13:28:48.444" v="168"/>
      <pc:docMkLst>
        <pc:docMk/>
      </pc:docMkLst>
      <pc:sldChg chg="ord">
        <pc:chgData name="Peter Howarth" userId="S::p.howarth@waltonledale.lancs.sch.uk::35a88165-e6c7-40a9-8c1b-5e17c9d0e70b" providerId="AD" clId="Web-{60821F66-DDA7-A0DF-2320-6679857EBF2A}" dt="2020-03-08T13:28:48.444" v="168"/>
        <pc:sldMkLst>
          <pc:docMk/>
          <pc:sldMk cId="1965795689" sldId="417"/>
        </pc:sldMkLst>
      </pc:sldChg>
      <pc:sldChg chg="modSp">
        <pc:chgData name="Peter Howarth" userId="S::p.howarth@waltonledale.lancs.sch.uk::35a88165-e6c7-40a9-8c1b-5e17c9d0e70b" providerId="AD" clId="Web-{60821F66-DDA7-A0DF-2320-6679857EBF2A}" dt="2020-03-08T12:53:01.642" v="14" actId="20577"/>
        <pc:sldMkLst>
          <pc:docMk/>
          <pc:sldMk cId="3515251135" sldId="467"/>
        </pc:sldMkLst>
        <pc:spChg chg="mod">
          <ac:chgData name="Peter Howarth" userId="S::p.howarth@waltonledale.lancs.sch.uk::35a88165-e6c7-40a9-8c1b-5e17c9d0e70b" providerId="AD" clId="Web-{60821F66-DDA7-A0DF-2320-6679857EBF2A}" dt="2020-03-08T12:53:01.642" v="14" actId="20577"/>
          <ac:spMkLst>
            <pc:docMk/>
            <pc:sldMk cId="3515251135" sldId="467"/>
            <ac:spMk id="3" creationId="{1AD42C34-A258-4CF8-BB08-69C2A833EFC2}"/>
          </ac:spMkLst>
        </pc:spChg>
      </pc:sldChg>
      <pc:sldChg chg="del">
        <pc:chgData name="Peter Howarth" userId="S::p.howarth@waltonledale.lancs.sch.uk::35a88165-e6c7-40a9-8c1b-5e17c9d0e70b" providerId="AD" clId="Web-{60821F66-DDA7-A0DF-2320-6679857EBF2A}" dt="2020-03-08T12:53:07.267" v="16"/>
        <pc:sldMkLst>
          <pc:docMk/>
          <pc:sldMk cId="2604917838" sldId="468"/>
        </pc:sldMkLst>
      </pc:sldChg>
      <pc:sldChg chg="del">
        <pc:chgData name="Peter Howarth" userId="S::p.howarth@waltonledale.lancs.sch.uk::35a88165-e6c7-40a9-8c1b-5e17c9d0e70b" providerId="AD" clId="Web-{60821F66-DDA7-A0DF-2320-6679857EBF2A}" dt="2020-03-08T12:53:07.283" v="17"/>
        <pc:sldMkLst>
          <pc:docMk/>
          <pc:sldMk cId="1659972402" sldId="469"/>
        </pc:sldMkLst>
      </pc:sldChg>
      <pc:sldChg chg="del">
        <pc:chgData name="Peter Howarth" userId="S::p.howarth@waltonledale.lancs.sch.uk::35a88165-e6c7-40a9-8c1b-5e17c9d0e70b" providerId="AD" clId="Web-{60821F66-DDA7-A0DF-2320-6679857EBF2A}" dt="2020-03-08T12:53:07.283" v="18"/>
        <pc:sldMkLst>
          <pc:docMk/>
          <pc:sldMk cId="788195051" sldId="470"/>
        </pc:sldMkLst>
      </pc:sldChg>
      <pc:sldChg chg="del">
        <pc:chgData name="Peter Howarth" userId="S::p.howarth@waltonledale.lancs.sch.uk::35a88165-e6c7-40a9-8c1b-5e17c9d0e70b" providerId="AD" clId="Web-{60821F66-DDA7-A0DF-2320-6679857EBF2A}" dt="2020-03-08T12:53:07.300" v="19"/>
        <pc:sldMkLst>
          <pc:docMk/>
          <pc:sldMk cId="3212140989" sldId="471"/>
        </pc:sldMkLst>
      </pc:sldChg>
      <pc:sldChg chg="del">
        <pc:chgData name="Peter Howarth" userId="S::p.howarth@waltonledale.lancs.sch.uk::35a88165-e6c7-40a9-8c1b-5e17c9d0e70b" providerId="AD" clId="Web-{60821F66-DDA7-A0DF-2320-6679857EBF2A}" dt="2020-03-08T12:53:07.314" v="20"/>
        <pc:sldMkLst>
          <pc:docMk/>
          <pc:sldMk cId="3271455745" sldId="472"/>
        </pc:sldMkLst>
      </pc:sldChg>
      <pc:sldChg chg="del">
        <pc:chgData name="Peter Howarth" userId="S::p.howarth@waltonledale.lancs.sch.uk::35a88165-e6c7-40a9-8c1b-5e17c9d0e70b" providerId="AD" clId="Web-{60821F66-DDA7-A0DF-2320-6679857EBF2A}" dt="2020-03-08T12:53:09.689" v="21"/>
        <pc:sldMkLst>
          <pc:docMk/>
          <pc:sldMk cId="1968303804" sldId="473"/>
        </pc:sldMkLst>
      </pc:sldChg>
      <pc:sldChg chg="del">
        <pc:chgData name="Peter Howarth" userId="S::p.howarth@waltonledale.lancs.sch.uk::35a88165-e6c7-40a9-8c1b-5e17c9d0e70b" providerId="AD" clId="Web-{60821F66-DDA7-A0DF-2320-6679857EBF2A}" dt="2020-03-08T12:53:09.705" v="22"/>
        <pc:sldMkLst>
          <pc:docMk/>
          <pc:sldMk cId="4106308161" sldId="474"/>
        </pc:sldMkLst>
      </pc:sldChg>
      <pc:sldChg chg="del">
        <pc:chgData name="Peter Howarth" userId="S::p.howarth@waltonledale.lancs.sch.uk::35a88165-e6c7-40a9-8c1b-5e17c9d0e70b" providerId="AD" clId="Web-{60821F66-DDA7-A0DF-2320-6679857EBF2A}" dt="2020-03-08T12:53:09.705" v="23"/>
        <pc:sldMkLst>
          <pc:docMk/>
          <pc:sldMk cId="1168010225" sldId="475"/>
        </pc:sldMkLst>
      </pc:sldChg>
      <pc:sldChg chg="del">
        <pc:chgData name="Peter Howarth" userId="S::p.howarth@waltonledale.lancs.sch.uk::35a88165-e6c7-40a9-8c1b-5e17c9d0e70b" providerId="AD" clId="Web-{60821F66-DDA7-A0DF-2320-6679857EBF2A}" dt="2020-03-08T12:53:10.033" v="24"/>
        <pc:sldMkLst>
          <pc:docMk/>
          <pc:sldMk cId="2997740164" sldId="476"/>
        </pc:sldMkLst>
      </pc:sldChg>
      <pc:sldChg chg="del">
        <pc:chgData name="Peter Howarth" userId="S::p.howarth@waltonledale.lancs.sch.uk::35a88165-e6c7-40a9-8c1b-5e17c9d0e70b" providerId="AD" clId="Web-{60821F66-DDA7-A0DF-2320-6679857EBF2A}" dt="2020-03-08T12:53:11.861" v="25"/>
        <pc:sldMkLst>
          <pc:docMk/>
          <pc:sldMk cId="243962672" sldId="477"/>
        </pc:sldMkLst>
      </pc:sldChg>
      <pc:sldChg chg="del">
        <pc:chgData name="Peter Howarth" userId="S::p.howarth@waltonledale.lancs.sch.uk::35a88165-e6c7-40a9-8c1b-5e17c9d0e70b" providerId="AD" clId="Web-{60821F66-DDA7-A0DF-2320-6679857EBF2A}" dt="2020-03-08T12:53:12.127" v="26"/>
        <pc:sldMkLst>
          <pc:docMk/>
          <pc:sldMk cId="454438046" sldId="478"/>
        </pc:sldMkLst>
      </pc:sldChg>
      <pc:sldChg chg="ord">
        <pc:chgData name="Peter Howarth" userId="S::p.howarth@waltonledale.lancs.sch.uk::35a88165-e6c7-40a9-8c1b-5e17c9d0e70b" providerId="AD" clId="Web-{60821F66-DDA7-A0DF-2320-6679857EBF2A}" dt="2020-03-08T13:27:50.538" v="167"/>
        <pc:sldMkLst>
          <pc:docMk/>
          <pc:sldMk cId="2625596834" sldId="479"/>
        </pc:sldMkLst>
      </pc:sldChg>
      <pc:sldChg chg="del">
        <pc:chgData name="Peter Howarth" userId="S::p.howarth@waltonledale.lancs.sch.uk::35a88165-e6c7-40a9-8c1b-5e17c9d0e70b" providerId="AD" clId="Web-{60821F66-DDA7-A0DF-2320-6679857EBF2A}" dt="2020-03-08T13:27:00.460" v="161"/>
        <pc:sldMkLst>
          <pc:docMk/>
          <pc:sldMk cId="3864586246" sldId="480"/>
        </pc:sldMkLst>
      </pc:sldChg>
      <pc:sldChg chg="add ord">
        <pc:chgData name="Peter Howarth" userId="S::p.howarth@waltonledale.lancs.sch.uk::35a88165-e6c7-40a9-8c1b-5e17c9d0e70b" providerId="AD" clId="Web-{60821F66-DDA7-A0DF-2320-6679857EBF2A}" dt="2020-03-08T12:55:58.971" v="28"/>
        <pc:sldMkLst>
          <pc:docMk/>
          <pc:sldMk cId="3384825140" sldId="481"/>
        </pc:sldMkLst>
      </pc:sldChg>
      <pc:sldChg chg="add del">
        <pc:chgData name="Peter Howarth" userId="S::p.howarth@waltonledale.lancs.sch.uk::35a88165-e6c7-40a9-8c1b-5e17c9d0e70b" providerId="AD" clId="Web-{60821F66-DDA7-A0DF-2320-6679857EBF2A}" dt="2020-03-08T12:59:10.503" v="54"/>
        <pc:sldMkLst>
          <pc:docMk/>
          <pc:sldMk cId="74071921" sldId="482"/>
        </pc:sldMkLst>
      </pc:sldChg>
      <pc:sldChg chg="add del">
        <pc:chgData name="Peter Howarth" userId="S::p.howarth@waltonledale.lancs.sch.uk::35a88165-e6c7-40a9-8c1b-5e17c9d0e70b" providerId="AD" clId="Web-{60821F66-DDA7-A0DF-2320-6679857EBF2A}" dt="2020-03-08T12:59:09.253" v="53"/>
        <pc:sldMkLst>
          <pc:docMk/>
          <pc:sldMk cId="3893474581" sldId="483"/>
        </pc:sldMkLst>
      </pc:sldChg>
      <pc:sldChg chg="add">
        <pc:chgData name="Peter Howarth" userId="S::p.howarth@waltonledale.lancs.sch.uk::35a88165-e6c7-40a9-8c1b-5e17c9d0e70b" providerId="AD" clId="Web-{60821F66-DDA7-A0DF-2320-6679857EBF2A}" dt="2020-03-08T12:57:55.143" v="31"/>
        <pc:sldMkLst>
          <pc:docMk/>
          <pc:sldMk cId="2104059679" sldId="484"/>
        </pc:sldMkLst>
      </pc:sldChg>
      <pc:sldChg chg="modSp add">
        <pc:chgData name="Peter Howarth" userId="S::p.howarth@waltonledale.lancs.sch.uk::35a88165-e6c7-40a9-8c1b-5e17c9d0e70b" providerId="AD" clId="Web-{60821F66-DDA7-A0DF-2320-6679857EBF2A}" dt="2020-03-08T12:58:57.440" v="50" actId="20577"/>
        <pc:sldMkLst>
          <pc:docMk/>
          <pc:sldMk cId="3421668403" sldId="485"/>
        </pc:sldMkLst>
        <pc:spChg chg="mod">
          <ac:chgData name="Peter Howarth" userId="S::p.howarth@waltonledale.lancs.sch.uk::35a88165-e6c7-40a9-8c1b-5e17c9d0e70b" providerId="AD" clId="Web-{60821F66-DDA7-A0DF-2320-6679857EBF2A}" dt="2020-03-08T12:58:57.440" v="50" actId="20577"/>
          <ac:spMkLst>
            <pc:docMk/>
            <pc:sldMk cId="3421668403" sldId="485"/>
            <ac:spMk id="2" creationId="{00000000-0000-0000-0000-000000000000}"/>
          </ac:spMkLst>
        </pc:spChg>
        <pc:picChg chg="mod">
          <ac:chgData name="Peter Howarth" userId="S::p.howarth@waltonledale.lancs.sch.uk::35a88165-e6c7-40a9-8c1b-5e17c9d0e70b" providerId="AD" clId="Web-{60821F66-DDA7-A0DF-2320-6679857EBF2A}" dt="2020-03-08T12:58:45.112" v="49" actId="14100"/>
          <ac:picMkLst>
            <pc:docMk/>
            <pc:sldMk cId="3421668403" sldId="485"/>
            <ac:picMk id="3" creationId="{00000000-0000-0000-0000-000000000000}"/>
          </ac:picMkLst>
        </pc:picChg>
      </pc:sldChg>
      <pc:sldChg chg="add del">
        <pc:chgData name="Peter Howarth" userId="S::p.howarth@waltonledale.lancs.sch.uk::35a88165-e6c7-40a9-8c1b-5e17c9d0e70b" providerId="AD" clId="Web-{60821F66-DDA7-A0DF-2320-6679857EBF2A}" dt="2020-03-08T12:58:28.268" v="46"/>
        <pc:sldMkLst>
          <pc:docMk/>
          <pc:sldMk cId="1019948184" sldId="486"/>
        </pc:sldMkLst>
      </pc:sldChg>
      <pc:sldChg chg="add del">
        <pc:chgData name="Peter Howarth" userId="S::p.howarth@waltonledale.lancs.sch.uk::35a88165-e6c7-40a9-8c1b-5e17c9d0e70b" providerId="AD" clId="Web-{60821F66-DDA7-A0DF-2320-6679857EBF2A}" dt="2020-03-08T12:58:21.987" v="45"/>
        <pc:sldMkLst>
          <pc:docMk/>
          <pc:sldMk cId="3038085409" sldId="487"/>
        </pc:sldMkLst>
      </pc:sldChg>
      <pc:sldChg chg="delSp modSp add del">
        <pc:chgData name="Peter Howarth" userId="S::p.howarth@waltonledale.lancs.sch.uk::35a88165-e6c7-40a9-8c1b-5e17c9d0e70b" providerId="AD" clId="Web-{60821F66-DDA7-A0DF-2320-6679857EBF2A}" dt="2020-03-08T13:04:29.441" v="59"/>
        <pc:sldMkLst>
          <pc:docMk/>
          <pc:sldMk cId="3792179966" sldId="488"/>
        </pc:sldMkLst>
        <pc:spChg chg="del">
          <ac:chgData name="Peter Howarth" userId="S::p.howarth@waltonledale.lancs.sch.uk::35a88165-e6c7-40a9-8c1b-5e17c9d0e70b" providerId="AD" clId="Web-{60821F66-DDA7-A0DF-2320-6679857EBF2A}" dt="2020-03-08T12:59:44.081" v="58"/>
          <ac:spMkLst>
            <pc:docMk/>
            <pc:sldMk cId="3792179966" sldId="488"/>
            <ac:spMk id="4" creationId="{00000000-0000-0000-0000-000000000000}"/>
          </ac:spMkLst>
        </pc:spChg>
        <pc:picChg chg="mod">
          <ac:chgData name="Peter Howarth" userId="S::p.howarth@waltonledale.lancs.sch.uk::35a88165-e6c7-40a9-8c1b-5e17c9d0e70b" providerId="AD" clId="Web-{60821F66-DDA7-A0DF-2320-6679857EBF2A}" dt="2020-03-08T12:59:34.081" v="57" actId="14100"/>
          <ac:picMkLst>
            <pc:docMk/>
            <pc:sldMk cId="3792179966" sldId="488"/>
            <ac:picMk id="3" creationId="{A5989B14-AE59-494F-9FFE-17AC6610E15A}"/>
          </ac:picMkLst>
        </pc:picChg>
      </pc:sldChg>
      <pc:sldChg chg="add del">
        <pc:chgData name="Peter Howarth" userId="S::p.howarth@waltonledale.lancs.sch.uk::35a88165-e6c7-40a9-8c1b-5e17c9d0e70b" providerId="AD" clId="Web-{60821F66-DDA7-A0DF-2320-6679857EBF2A}" dt="2020-03-08T12:58:09.331" v="44"/>
        <pc:sldMkLst>
          <pc:docMk/>
          <pc:sldMk cId="1422740055" sldId="489"/>
        </pc:sldMkLst>
      </pc:sldChg>
      <pc:sldChg chg="add del">
        <pc:chgData name="Peter Howarth" userId="S::p.howarth@waltonledale.lancs.sch.uk::35a88165-e6c7-40a9-8c1b-5e17c9d0e70b" providerId="AD" clId="Web-{60821F66-DDA7-A0DF-2320-6679857EBF2A}" dt="2020-03-08T12:58:06.487" v="43"/>
        <pc:sldMkLst>
          <pc:docMk/>
          <pc:sldMk cId="2216764721" sldId="490"/>
        </pc:sldMkLst>
      </pc:sldChg>
      <pc:sldChg chg="add del">
        <pc:chgData name="Peter Howarth" userId="S::p.howarth@waltonledale.lancs.sch.uk::35a88165-e6c7-40a9-8c1b-5e17c9d0e70b" providerId="AD" clId="Web-{60821F66-DDA7-A0DF-2320-6679857EBF2A}" dt="2020-03-08T12:58:06.471" v="42"/>
        <pc:sldMkLst>
          <pc:docMk/>
          <pc:sldMk cId="1977676418" sldId="491"/>
        </pc:sldMkLst>
      </pc:sldChg>
      <pc:sldChg chg="add del">
        <pc:chgData name="Peter Howarth" userId="S::p.howarth@waltonledale.lancs.sch.uk::35a88165-e6c7-40a9-8c1b-5e17c9d0e70b" providerId="AD" clId="Web-{60821F66-DDA7-A0DF-2320-6679857EBF2A}" dt="2020-03-08T12:58:03.049" v="41"/>
        <pc:sldMkLst>
          <pc:docMk/>
          <pc:sldMk cId="797041979" sldId="492"/>
        </pc:sldMkLst>
      </pc:sldChg>
      <pc:sldChg chg="delSp modSp add">
        <pc:chgData name="Peter Howarth" userId="S::p.howarth@waltonledale.lancs.sch.uk::35a88165-e6c7-40a9-8c1b-5e17c9d0e70b" providerId="AD" clId="Web-{60821F66-DDA7-A0DF-2320-6679857EBF2A}" dt="2020-03-08T13:06:18.972" v="128" actId="1076"/>
        <pc:sldMkLst>
          <pc:docMk/>
          <pc:sldMk cId="1141962943" sldId="493"/>
        </pc:sldMkLst>
        <pc:spChg chg="mod">
          <ac:chgData name="Peter Howarth" userId="S::p.howarth@waltonledale.lancs.sch.uk::35a88165-e6c7-40a9-8c1b-5e17c9d0e70b" providerId="AD" clId="Web-{60821F66-DDA7-A0DF-2320-6679857EBF2A}" dt="2020-03-08T13:06:18.972" v="128" actId="1076"/>
          <ac:spMkLst>
            <pc:docMk/>
            <pc:sldMk cId="1141962943" sldId="493"/>
            <ac:spMk id="3" creationId="{00000000-0000-0000-0000-000000000000}"/>
          </ac:spMkLst>
        </pc:spChg>
        <pc:picChg chg="del">
          <ac:chgData name="Peter Howarth" userId="S::p.howarth@waltonledale.lancs.sch.uk::35a88165-e6c7-40a9-8c1b-5e17c9d0e70b" providerId="AD" clId="Web-{60821F66-DDA7-A0DF-2320-6679857EBF2A}" dt="2020-03-08T13:04:53.847" v="87"/>
          <ac:picMkLst>
            <pc:docMk/>
            <pc:sldMk cId="1141962943" sldId="493"/>
            <ac:picMk id="4" creationId="{00000000-0000-0000-0000-000000000000}"/>
          </ac:picMkLst>
        </pc:picChg>
      </pc:sldChg>
      <pc:sldChg chg="add del">
        <pc:chgData name="Peter Howarth" userId="S::p.howarth@waltonledale.lancs.sch.uk::35a88165-e6c7-40a9-8c1b-5e17c9d0e70b" providerId="AD" clId="Web-{60821F66-DDA7-A0DF-2320-6679857EBF2A}" dt="2020-03-08T13:26:52.507" v="160"/>
        <pc:sldMkLst>
          <pc:docMk/>
          <pc:sldMk cId="255577104" sldId="494"/>
        </pc:sldMkLst>
      </pc:sldChg>
      <pc:sldChg chg="add del">
        <pc:chgData name="Peter Howarth" userId="S::p.howarth@waltonledale.lancs.sch.uk::35a88165-e6c7-40a9-8c1b-5e17c9d0e70b" providerId="AD" clId="Web-{60821F66-DDA7-A0DF-2320-6679857EBF2A}" dt="2020-03-08T13:26:51.647" v="159"/>
        <pc:sldMkLst>
          <pc:docMk/>
          <pc:sldMk cId="954670143" sldId="495"/>
        </pc:sldMkLst>
      </pc:sldChg>
      <pc:sldChg chg="add del">
        <pc:chgData name="Peter Howarth" userId="S::p.howarth@waltonledale.lancs.sch.uk::35a88165-e6c7-40a9-8c1b-5e17c9d0e70b" providerId="AD" clId="Web-{60821F66-DDA7-A0DF-2320-6679857EBF2A}" dt="2020-03-08T13:26:50.428" v="158"/>
        <pc:sldMkLst>
          <pc:docMk/>
          <pc:sldMk cId="4033321150" sldId="496"/>
        </pc:sldMkLst>
      </pc:sldChg>
      <pc:sldChg chg="add del">
        <pc:chgData name="Peter Howarth" userId="S::p.howarth@waltonledale.lancs.sch.uk::35a88165-e6c7-40a9-8c1b-5e17c9d0e70b" providerId="AD" clId="Web-{60821F66-DDA7-A0DF-2320-6679857EBF2A}" dt="2020-03-08T13:26:49.663" v="157"/>
        <pc:sldMkLst>
          <pc:docMk/>
          <pc:sldMk cId="1561257746" sldId="497"/>
        </pc:sldMkLst>
      </pc:sldChg>
      <pc:sldChg chg="add">
        <pc:chgData name="Peter Howarth" userId="S::p.howarth@waltonledale.lancs.sch.uk::35a88165-e6c7-40a9-8c1b-5e17c9d0e70b" providerId="AD" clId="Web-{60821F66-DDA7-A0DF-2320-6679857EBF2A}" dt="2020-03-08T13:21:15.350" v="133"/>
        <pc:sldMkLst>
          <pc:docMk/>
          <pc:sldMk cId="358348317" sldId="498"/>
        </pc:sldMkLst>
      </pc:sldChg>
      <pc:sldChg chg="add del">
        <pc:chgData name="Peter Howarth" userId="S::p.howarth@waltonledale.lancs.sch.uk::35a88165-e6c7-40a9-8c1b-5e17c9d0e70b" providerId="AD" clId="Web-{60821F66-DDA7-A0DF-2320-6679857EBF2A}" dt="2020-03-08T13:26:45.116" v="156"/>
        <pc:sldMkLst>
          <pc:docMk/>
          <pc:sldMk cId="1186982745" sldId="499"/>
        </pc:sldMkLst>
      </pc:sldChg>
      <pc:sldChg chg="add">
        <pc:chgData name="Peter Howarth" userId="S::p.howarth@waltonledale.lancs.sch.uk::35a88165-e6c7-40a9-8c1b-5e17c9d0e70b" providerId="AD" clId="Web-{60821F66-DDA7-A0DF-2320-6679857EBF2A}" dt="2020-03-08T13:21:15.475" v="135"/>
        <pc:sldMkLst>
          <pc:docMk/>
          <pc:sldMk cId="3788970419" sldId="500"/>
        </pc:sldMkLst>
      </pc:sldChg>
      <pc:sldChg chg="add del">
        <pc:chgData name="Peter Howarth" userId="S::p.howarth@waltonledale.lancs.sch.uk::35a88165-e6c7-40a9-8c1b-5e17c9d0e70b" providerId="AD" clId="Web-{60821F66-DDA7-A0DF-2320-6679857EBF2A}" dt="2020-03-08T13:26:40.210" v="155"/>
        <pc:sldMkLst>
          <pc:docMk/>
          <pc:sldMk cId="3022542446" sldId="501"/>
        </pc:sldMkLst>
      </pc:sldChg>
      <pc:sldChg chg="add del">
        <pc:chgData name="Peter Howarth" userId="S::p.howarth@waltonledale.lancs.sch.uk::35a88165-e6c7-40a9-8c1b-5e17c9d0e70b" providerId="AD" clId="Web-{60821F66-DDA7-A0DF-2320-6679857EBF2A}" dt="2020-03-08T13:26:38.725" v="154"/>
        <pc:sldMkLst>
          <pc:docMk/>
          <pc:sldMk cId="4091766227" sldId="502"/>
        </pc:sldMkLst>
      </pc:sldChg>
      <pc:sldChg chg="add del">
        <pc:chgData name="Peter Howarth" userId="S::p.howarth@waltonledale.lancs.sch.uk::35a88165-e6c7-40a9-8c1b-5e17c9d0e70b" providerId="AD" clId="Web-{60821F66-DDA7-A0DF-2320-6679857EBF2A}" dt="2020-03-08T13:26:36.007" v="153"/>
        <pc:sldMkLst>
          <pc:docMk/>
          <pc:sldMk cId="4102603997" sldId="503"/>
        </pc:sldMkLst>
      </pc:sldChg>
      <pc:sldChg chg="add del">
        <pc:chgData name="Peter Howarth" userId="S::p.howarth@waltonledale.lancs.sch.uk::35a88165-e6c7-40a9-8c1b-5e17c9d0e70b" providerId="AD" clId="Web-{60821F66-DDA7-A0DF-2320-6679857EBF2A}" dt="2020-03-08T13:26:34.507" v="152"/>
        <pc:sldMkLst>
          <pc:docMk/>
          <pc:sldMk cId="4123854395" sldId="504"/>
        </pc:sldMkLst>
      </pc:sldChg>
      <pc:sldChg chg="add del">
        <pc:chgData name="Peter Howarth" userId="S::p.howarth@waltonledale.lancs.sch.uk::35a88165-e6c7-40a9-8c1b-5e17c9d0e70b" providerId="AD" clId="Web-{60821F66-DDA7-A0DF-2320-6679857EBF2A}" dt="2020-03-08T13:26:30.053" v="151"/>
        <pc:sldMkLst>
          <pc:docMk/>
          <pc:sldMk cId="418421707" sldId="505"/>
        </pc:sldMkLst>
      </pc:sldChg>
      <pc:sldChg chg="add">
        <pc:chgData name="Peter Howarth" userId="S::p.howarth@waltonledale.lancs.sch.uk::35a88165-e6c7-40a9-8c1b-5e17c9d0e70b" providerId="AD" clId="Web-{60821F66-DDA7-A0DF-2320-6679857EBF2A}" dt="2020-03-08T13:21:15.912" v="141"/>
        <pc:sldMkLst>
          <pc:docMk/>
          <pc:sldMk cId="2549802185" sldId="506"/>
        </pc:sldMkLst>
      </pc:sldChg>
      <pc:sldChg chg="add del">
        <pc:chgData name="Peter Howarth" userId="S::p.howarth@waltonledale.lancs.sch.uk::35a88165-e6c7-40a9-8c1b-5e17c9d0e70b" providerId="AD" clId="Web-{60821F66-DDA7-A0DF-2320-6679857EBF2A}" dt="2020-03-08T13:26:27.413" v="150"/>
        <pc:sldMkLst>
          <pc:docMk/>
          <pc:sldMk cId="3283777453" sldId="507"/>
        </pc:sldMkLst>
      </pc:sldChg>
      <pc:sldChg chg="add">
        <pc:chgData name="Peter Howarth" userId="S::p.howarth@waltonledale.lancs.sch.uk::35a88165-e6c7-40a9-8c1b-5e17c9d0e70b" providerId="AD" clId="Web-{60821F66-DDA7-A0DF-2320-6679857EBF2A}" dt="2020-03-08T13:21:16.100" v="143"/>
        <pc:sldMkLst>
          <pc:docMk/>
          <pc:sldMk cId="1348051752" sldId="508"/>
        </pc:sldMkLst>
      </pc:sldChg>
      <pc:sldChg chg="add del">
        <pc:chgData name="Peter Howarth" userId="S::p.howarth@waltonledale.lancs.sch.uk::35a88165-e6c7-40a9-8c1b-5e17c9d0e70b" providerId="AD" clId="Web-{60821F66-DDA7-A0DF-2320-6679857EBF2A}" dt="2020-03-08T13:21:27.662" v="149"/>
        <pc:sldMkLst>
          <pc:docMk/>
          <pc:sldMk cId="3736686738" sldId="509"/>
        </pc:sldMkLst>
      </pc:sldChg>
      <pc:sldChg chg="add del">
        <pc:chgData name="Peter Howarth" userId="S::p.howarth@waltonledale.lancs.sch.uk::35a88165-e6c7-40a9-8c1b-5e17c9d0e70b" providerId="AD" clId="Web-{60821F66-DDA7-A0DF-2320-6679857EBF2A}" dt="2020-03-08T13:21:25.959" v="148"/>
        <pc:sldMkLst>
          <pc:docMk/>
          <pc:sldMk cId="488801196" sldId="510"/>
        </pc:sldMkLst>
      </pc:sldChg>
      <pc:sldChg chg="add del">
        <pc:chgData name="Peter Howarth" userId="S::p.howarth@waltonledale.lancs.sch.uk::35a88165-e6c7-40a9-8c1b-5e17c9d0e70b" providerId="AD" clId="Web-{60821F66-DDA7-A0DF-2320-6679857EBF2A}" dt="2020-03-08T13:21:24.100" v="147"/>
        <pc:sldMkLst>
          <pc:docMk/>
          <pc:sldMk cId="3125543365" sldId="511"/>
        </pc:sldMkLst>
      </pc:sldChg>
      <pc:sldMasterChg chg="addSldLayout">
        <pc:chgData name="Peter Howarth" userId="S::p.howarth@waltonledale.lancs.sch.uk::35a88165-e6c7-40a9-8c1b-5e17c9d0e70b" providerId="AD" clId="Web-{60821F66-DDA7-A0DF-2320-6679857EBF2A}" dt="2020-03-08T13:21:15.084" v="129"/>
        <pc:sldMasterMkLst>
          <pc:docMk/>
          <pc:sldMasterMk cId="3677263845" sldId="2147483854"/>
        </pc:sldMasterMkLst>
        <pc:sldLayoutChg chg="add">
          <pc:chgData name="Peter Howarth" userId="S::p.howarth@waltonledale.lancs.sch.uk::35a88165-e6c7-40a9-8c1b-5e17c9d0e70b" providerId="AD" clId="Web-{60821F66-DDA7-A0DF-2320-6679857EBF2A}" dt="2020-03-08T12:55:41.971" v="27"/>
          <pc:sldLayoutMkLst>
            <pc:docMk/>
            <pc:sldMasterMk cId="3677263845" sldId="2147483854"/>
            <pc:sldLayoutMk cId="2270534205" sldId="2147483864"/>
          </pc:sldLayoutMkLst>
        </pc:sldLayoutChg>
        <pc:sldLayoutChg chg="add">
          <pc:chgData name="Peter Howarth" userId="S::p.howarth@waltonledale.lancs.sch.uk::35a88165-e6c7-40a9-8c1b-5e17c9d0e70b" providerId="AD" clId="Web-{60821F66-DDA7-A0DF-2320-6679857EBF2A}" dt="2020-03-08T13:21:15.084" v="129"/>
          <pc:sldLayoutMkLst>
            <pc:docMk/>
            <pc:sldMasterMk cId="3677263845" sldId="2147483854"/>
            <pc:sldLayoutMk cId="1491380421" sldId="2147483865"/>
          </pc:sldLayoutMkLst>
        </pc:sldLayoutChg>
      </pc:sldMasterChg>
    </pc:docChg>
  </pc:docChgLst>
  <pc:docChgLst>
    <pc:chgData name="Peter Howarth" userId="S::p.howarth@waltonledale.lancs.sch.uk::35a88165-e6c7-40a9-8c1b-5e17c9d0e70b" providerId="AD" clId="Web-{8C7FD75C-9B17-A419-95CA-54058A792768}"/>
    <pc:docChg chg="addSld modSld sldOrd">
      <pc:chgData name="Peter Howarth" userId="S::p.howarth@waltonledale.lancs.sch.uk::35a88165-e6c7-40a9-8c1b-5e17c9d0e70b" providerId="AD" clId="Web-{8C7FD75C-9B17-A419-95CA-54058A792768}" dt="2019-12-15T21:19:33.606" v="104"/>
      <pc:docMkLst>
        <pc:docMk/>
      </pc:docMkLst>
      <pc:sldChg chg="ord">
        <pc:chgData name="Peter Howarth" userId="S::p.howarth@waltonledale.lancs.sch.uk::35a88165-e6c7-40a9-8c1b-5e17c9d0e70b" providerId="AD" clId="Web-{8C7FD75C-9B17-A419-95CA-54058A792768}" dt="2019-12-15T21:19:27.950" v="103"/>
        <pc:sldMkLst>
          <pc:docMk/>
          <pc:sldMk cId="2615933476" sldId="378"/>
        </pc:sldMkLst>
      </pc:sldChg>
      <pc:sldChg chg="ord">
        <pc:chgData name="Peter Howarth" userId="S::p.howarth@waltonledale.lancs.sch.uk::35a88165-e6c7-40a9-8c1b-5e17c9d0e70b" providerId="AD" clId="Web-{8C7FD75C-9B17-A419-95CA-54058A792768}" dt="2019-12-15T21:19:33.606" v="104"/>
        <pc:sldMkLst>
          <pc:docMk/>
          <pc:sldMk cId="1965795689" sldId="417"/>
        </pc:sldMkLst>
      </pc:sldChg>
      <pc:sldChg chg="modSp add">
        <pc:chgData name="Peter Howarth" userId="S::p.howarth@waltonledale.lancs.sch.uk::35a88165-e6c7-40a9-8c1b-5e17c9d0e70b" providerId="AD" clId="Web-{8C7FD75C-9B17-A419-95CA-54058A792768}" dt="2019-12-15T21:17:45.072" v="88"/>
        <pc:sldMkLst>
          <pc:docMk/>
          <pc:sldMk cId="1579390123" sldId="426"/>
        </pc:sldMkLst>
        <pc:graphicFrameChg chg="mod modGraphic">
          <ac:chgData name="Peter Howarth" userId="S::p.howarth@waltonledale.lancs.sch.uk::35a88165-e6c7-40a9-8c1b-5e17c9d0e70b" providerId="AD" clId="Web-{8C7FD75C-9B17-A419-95CA-54058A792768}" dt="2019-12-15T21:17:45.072" v="88"/>
          <ac:graphicFrameMkLst>
            <pc:docMk/>
            <pc:sldMk cId="1579390123" sldId="426"/>
            <ac:graphicFrameMk id="8" creationId="{00000000-0000-0000-0000-000000000000}"/>
          </ac:graphicFrameMkLst>
        </pc:graphicFrameChg>
      </pc:sldChg>
      <pc:sldChg chg="modSp add">
        <pc:chgData name="Peter Howarth" userId="S::p.howarth@waltonledale.lancs.sch.uk::35a88165-e6c7-40a9-8c1b-5e17c9d0e70b" providerId="AD" clId="Web-{8C7FD75C-9B17-A419-95CA-54058A792768}" dt="2019-12-15T21:19:12.950" v="102" actId="14100"/>
        <pc:sldMkLst>
          <pc:docMk/>
          <pc:sldMk cId="3639369925" sldId="427"/>
        </pc:sldMkLst>
        <pc:spChg chg="mod">
          <ac:chgData name="Peter Howarth" userId="S::p.howarth@waltonledale.lancs.sch.uk::35a88165-e6c7-40a9-8c1b-5e17c9d0e70b" providerId="AD" clId="Web-{8C7FD75C-9B17-A419-95CA-54058A792768}" dt="2019-12-15T21:19:04.981" v="100" actId="1076"/>
          <ac:spMkLst>
            <pc:docMk/>
            <pc:sldMk cId="3639369925" sldId="427"/>
            <ac:spMk id="3" creationId="{00000000-0000-0000-0000-000000000000}"/>
          </ac:spMkLst>
        </pc:spChg>
        <pc:picChg chg="mod">
          <ac:chgData name="Peter Howarth" userId="S::p.howarth@waltonledale.lancs.sch.uk::35a88165-e6c7-40a9-8c1b-5e17c9d0e70b" providerId="AD" clId="Web-{8C7FD75C-9B17-A419-95CA-54058A792768}" dt="2019-12-15T21:19:12.950" v="102" actId="14100"/>
          <ac:picMkLst>
            <pc:docMk/>
            <pc:sldMk cId="3639369925" sldId="427"/>
            <ac:picMk id="1040" creationId="{00000000-0000-0000-0000-000000000000}"/>
          </ac:picMkLst>
        </pc:picChg>
      </pc:sldChg>
    </pc:docChg>
  </pc:docChgLst>
  <pc:docChgLst>
    <pc:chgData name="Peter Howarth" userId="S::p.howarth@waltonledale.lancs.sch.uk::35a88165-e6c7-40a9-8c1b-5e17c9d0e70b" providerId="AD" clId="Web-{2F85E175-2ED5-8CEE-58AF-53DF7A400FC5}"/>
    <pc:docChg chg="addSld">
      <pc:chgData name="Peter Howarth" userId="S::p.howarth@waltonledale.lancs.sch.uk::35a88165-e6c7-40a9-8c1b-5e17c9d0e70b" providerId="AD" clId="Web-{2F85E175-2ED5-8CEE-58AF-53DF7A400FC5}" dt="2020-01-04T20:59:57.580" v="5"/>
      <pc:docMkLst>
        <pc:docMk/>
      </pc:docMkLst>
      <pc:sldChg chg="add">
        <pc:chgData name="Peter Howarth" userId="S::p.howarth@waltonledale.lancs.sch.uk::35a88165-e6c7-40a9-8c1b-5e17c9d0e70b" providerId="AD" clId="Web-{2F85E175-2ED5-8CEE-58AF-53DF7A400FC5}" dt="2020-01-04T20:59:57.080" v="0"/>
        <pc:sldMkLst>
          <pc:docMk/>
          <pc:sldMk cId="1314388539" sldId="434"/>
        </pc:sldMkLst>
      </pc:sldChg>
      <pc:sldChg chg="add">
        <pc:chgData name="Peter Howarth" userId="S::p.howarth@waltonledale.lancs.sch.uk::35a88165-e6c7-40a9-8c1b-5e17c9d0e70b" providerId="AD" clId="Web-{2F85E175-2ED5-8CEE-58AF-53DF7A400FC5}" dt="2020-01-04T20:59:57.142" v="1"/>
        <pc:sldMkLst>
          <pc:docMk/>
          <pc:sldMk cId="1991278983" sldId="435"/>
        </pc:sldMkLst>
      </pc:sldChg>
      <pc:sldChg chg="add">
        <pc:chgData name="Peter Howarth" userId="S::p.howarth@waltonledale.lancs.sch.uk::35a88165-e6c7-40a9-8c1b-5e17c9d0e70b" providerId="AD" clId="Web-{2F85E175-2ED5-8CEE-58AF-53DF7A400FC5}" dt="2020-01-04T20:59:57.314" v="2"/>
        <pc:sldMkLst>
          <pc:docMk/>
          <pc:sldMk cId="2986686808" sldId="436"/>
        </pc:sldMkLst>
      </pc:sldChg>
      <pc:sldChg chg="add">
        <pc:chgData name="Peter Howarth" userId="S::p.howarth@waltonledale.lancs.sch.uk::35a88165-e6c7-40a9-8c1b-5e17c9d0e70b" providerId="AD" clId="Web-{2F85E175-2ED5-8CEE-58AF-53DF7A400FC5}" dt="2020-01-04T20:59:57.423" v="3"/>
        <pc:sldMkLst>
          <pc:docMk/>
          <pc:sldMk cId="3065490132" sldId="437"/>
        </pc:sldMkLst>
      </pc:sldChg>
      <pc:sldChg chg="add">
        <pc:chgData name="Peter Howarth" userId="S::p.howarth@waltonledale.lancs.sch.uk::35a88165-e6c7-40a9-8c1b-5e17c9d0e70b" providerId="AD" clId="Web-{2F85E175-2ED5-8CEE-58AF-53DF7A400FC5}" dt="2020-01-04T20:59:57.517" v="4"/>
        <pc:sldMkLst>
          <pc:docMk/>
          <pc:sldMk cId="2571148202" sldId="438"/>
        </pc:sldMkLst>
      </pc:sldChg>
      <pc:sldChg chg="add">
        <pc:chgData name="Peter Howarth" userId="S::p.howarth@waltonledale.lancs.sch.uk::35a88165-e6c7-40a9-8c1b-5e17c9d0e70b" providerId="AD" clId="Web-{2F85E175-2ED5-8CEE-58AF-53DF7A400FC5}" dt="2020-01-04T20:59:57.580" v="5"/>
        <pc:sldMkLst>
          <pc:docMk/>
          <pc:sldMk cId="394595682" sldId="439"/>
        </pc:sldMkLst>
      </pc:sldChg>
    </pc:docChg>
  </pc:docChgLst>
  <pc:docChgLst>
    <pc:chgData name="Peter Howarth" userId="S::p.howarth@waltonledale.lancs.sch.uk::35a88165-e6c7-40a9-8c1b-5e17c9d0e70b" providerId="AD" clId="Web-{A2B7DE02-FEE9-30E1-CB31-7B7C02ED7E76}"/>
    <pc:docChg chg="delSld">
      <pc:chgData name="Peter Howarth" userId="S::p.howarth@waltonledale.lancs.sch.uk::35a88165-e6c7-40a9-8c1b-5e17c9d0e70b" providerId="AD" clId="Web-{A2B7DE02-FEE9-30E1-CB31-7B7C02ED7E76}" dt="2019-12-15T20:31:56.359" v="10"/>
      <pc:docMkLst>
        <pc:docMk/>
      </pc:docMkLst>
      <pc:sldChg chg="del">
        <pc:chgData name="Peter Howarth" userId="S::p.howarth@waltonledale.lancs.sch.uk::35a88165-e6c7-40a9-8c1b-5e17c9d0e70b" providerId="AD" clId="Web-{A2B7DE02-FEE9-30E1-CB31-7B7C02ED7E76}" dt="2019-12-15T20:31:47.250" v="3"/>
        <pc:sldMkLst>
          <pc:docMk/>
          <pc:sldMk cId="2492969214" sldId="420"/>
        </pc:sldMkLst>
      </pc:sldChg>
      <pc:sldChg chg="del">
        <pc:chgData name="Peter Howarth" userId="S::p.howarth@waltonledale.lancs.sch.uk::35a88165-e6c7-40a9-8c1b-5e17c9d0e70b" providerId="AD" clId="Web-{A2B7DE02-FEE9-30E1-CB31-7B7C02ED7E76}" dt="2019-12-15T20:31:48.172" v="4"/>
        <pc:sldMkLst>
          <pc:docMk/>
          <pc:sldMk cId="369943521" sldId="421"/>
        </pc:sldMkLst>
      </pc:sldChg>
      <pc:sldChg chg="del">
        <pc:chgData name="Peter Howarth" userId="S::p.howarth@waltonledale.lancs.sch.uk::35a88165-e6c7-40a9-8c1b-5e17c9d0e70b" providerId="AD" clId="Web-{A2B7DE02-FEE9-30E1-CB31-7B7C02ED7E76}" dt="2019-12-15T20:31:49.156" v="5"/>
        <pc:sldMkLst>
          <pc:docMk/>
          <pc:sldMk cId="2804785078" sldId="422"/>
        </pc:sldMkLst>
      </pc:sldChg>
      <pc:sldChg chg="del">
        <pc:chgData name="Peter Howarth" userId="S::p.howarth@waltonledale.lancs.sch.uk::35a88165-e6c7-40a9-8c1b-5e17c9d0e70b" providerId="AD" clId="Web-{A2B7DE02-FEE9-30E1-CB31-7B7C02ED7E76}" dt="2019-12-15T20:31:50.172" v="6"/>
        <pc:sldMkLst>
          <pc:docMk/>
          <pc:sldMk cId="2626616399" sldId="423"/>
        </pc:sldMkLst>
      </pc:sldChg>
      <pc:sldChg chg="del">
        <pc:chgData name="Peter Howarth" userId="S::p.howarth@waltonledale.lancs.sch.uk::35a88165-e6c7-40a9-8c1b-5e17c9d0e70b" providerId="AD" clId="Web-{A2B7DE02-FEE9-30E1-CB31-7B7C02ED7E76}" dt="2019-12-15T20:31:51.281" v="7"/>
        <pc:sldMkLst>
          <pc:docMk/>
          <pc:sldMk cId="3534636869" sldId="424"/>
        </pc:sldMkLst>
      </pc:sldChg>
      <pc:sldChg chg="del">
        <pc:chgData name="Peter Howarth" userId="S::p.howarth@waltonledale.lancs.sch.uk::35a88165-e6c7-40a9-8c1b-5e17c9d0e70b" providerId="AD" clId="Web-{A2B7DE02-FEE9-30E1-CB31-7B7C02ED7E76}" dt="2019-12-15T20:31:52.609" v="8"/>
        <pc:sldMkLst>
          <pc:docMk/>
          <pc:sldMk cId="835593129" sldId="425"/>
        </pc:sldMkLst>
      </pc:sldChg>
      <pc:sldChg chg="del">
        <pc:chgData name="Peter Howarth" userId="S::p.howarth@waltonledale.lancs.sch.uk::35a88165-e6c7-40a9-8c1b-5e17c9d0e70b" providerId="AD" clId="Web-{A2B7DE02-FEE9-30E1-CB31-7B7C02ED7E76}" dt="2019-12-15T20:31:54.703" v="9"/>
        <pc:sldMkLst>
          <pc:docMk/>
          <pc:sldMk cId="3030537497" sldId="426"/>
        </pc:sldMkLst>
      </pc:sldChg>
      <pc:sldChg chg="del">
        <pc:chgData name="Peter Howarth" userId="S::p.howarth@waltonledale.lancs.sch.uk::35a88165-e6c7-40a9-8c1b-5e17c9d0e70b" providerId="AD" clId="Web-{A2B7DE02-FEE9-30E1-CB31-7B7C02ED7E76}" dt="2019-12-15T20:31:56.359" v="10"/>
        <pc:sldMkLst>
          <pc:docMk/>
          <pc:sldMk cId="3469111925" sldId="427"/>
        </pc:sldMkLst>
      </pc:sldChg>
      <pc:sldChg chg="del">
        <pc:chgData name="Peter Howarth" userId="S::p.howarth@waltonledale.lancs.sch.uk::35a88165-e6c7-40a9-8c1b-5e17c9d0e70b" providerId="AD" clId="Web-{A2B7DE02-FEE9-30E1-CB31-7B7C02ED7E76}" dt="2019-12-15T20:31:46.375" v="2"/>
        <pc:sldMkLst>
          <pc:docMk/>
          <pc:sldMk cId="1038583720" sldId="428"/>
        </pc:sldMkLst>
      </pc:sldChg>
      <pc:sldChg chg="del">
        <pc:chgData name="Peter Howarth" userId="S::p.howarth@waltonledale.lancs.sch.uk::35a88165-e6c7-40a9-8c1b-5e17c9d0e70b" providerId="AD" clId="Web-{A2B7DE02-FEE9-30E1-CB31-7B7C02ED7E76}" dt="2019-12-15T20:31:45.172" v="1"/>
        <pc:sldMkLst>
          <pc:docMk/>
          <pc:sldMk cId="1014321305" sldId="429"/>
        </pc:sldMkLst>
      </pc:sldChg>
      <pc:sldChg chg="del">
        <pc:chgData name="Peter Howarth" userId="S::p.howarth@waltonledale.lancs.sch.uk::35a88165-e6c7-40a9-8c1b-5e17c9d0e70b" providerId="AD" clId="Web-{A2B7DE02-FEE9-30E1-CB31-7B7C02ED7E76}" dt="2019-12-15T20:31:44.187" v="0"/>
        <pc:sldMkLst>
          <pc:docMk/>
          <pc:sldMk cId="3061654148" sldId="430"/>
        </pc:sldMkLst>
      </pc:sldChg>
    </pc:docChg>
  </pc:docChgLst>
  <pc:docChgLst>
    <pc:chgData name="Peter Howarth" userId="S::p.howarth@waltonledale.lancs.sch.uk::35a88165-e6c7-40a9-8c1b-5e17c9d0e70b" providerId="AD" clId="Web-{78113D02-74EF-48E2-2520-E157C98651D0}"/>
    <pc:docChg chg="addSld delSld">
      <pc:chgData name="Peter Howarth" userId="S::p.howarth@waltonledale.lancs.sch.uk::35a88165-e6c7-40a9-8c1b-5e17c9d0e70b" providerId="AD" clId="Web-{78113D02-74EF-48E2-2520-E157C98651D0}" dt="2020-02-02T21:08:13.921" v="8"/>
      <pc:docMkLst>
        <pc:docMk/>
      </pc:docMkLst>
      <pc:sldChg chg="del">
        <pc:chgData name="Peter Howarth" userId="S::p.howarth@waltonledale.lancs.sch.uk::35a88165-e6c7-40a9-8c1b-5e17c9d0e70b" providerId="AD" clId="Web-{78113D02-74EF-48E2-2520-E157C98651D0}" dt="2020-02-02T21:08:09.671" v="2"/>
        <pc:sldMkLst>
          <pc:docMk/>
          <pc:sldMk cId="453675586" sldId="432"/>
        </pc:sldMkLst>
      </pc:sldChg>
      <pc:sldChg chg="del">
        <pc:chgData name="Peter Howarth" userId="S::p.howarth@waltonledale.lancs.sch.uk::35a88165-e6c7-40a9-8c1b-5e17c9d0e70b" providerId="AD" clId="Web-{78113D02-74EF-48E2-2520-E157C98651D0}" dt="2020-02-02T21:08:10.280" v="3"/>
        <pc:sldMkLst>
          <pc:docMk/>
          <pc:sldMk cId="1513115886" sldId="433"/>
        </pc:sldMkLst>
      </pc:sldChg>
      <pc:sldChg chg="del">
        <pc:chgData name="Peter Howarth" userId="S::p.howarth@waltonledale.lancs.sch.uk::35a88165-e6c7-40a9-8c1b-5e17c9d0e70b" providerId="AD" clId="Web-{78113D02-74EF-48E2-2520-E157C98651D0}" dt="2020-02-02T21:08:10.842" v="4"/>
        <pc:sldMkLst>
          <pc:docMk/>
          <pc:sldMk cId="1290127780" sldId="434"/>
        </pc:sldMkLst>
      </pc:sldChg>
      <pc:sldChg chg="del">
        <pc:chgData name="Peter Howarth" userId="S::p.howarth@waltonledale.lancs.sch.uk::35a88165-e6c7-40a9-8c1b-5e17c9d0e70b" providerId="AD" clId="Web-{78113D02-74EF-48E2-2520-E157C98651D0}" dt="2020-02-02T21:08:11.452" v="5"/>
        <pc:sldMkLst>
          <pc:docMk/>
          <pc:sldMk cId="2920573118" sldId="435"/>
        </pc:sldMkLst>
      </pc:sldChg>
      <pc:sldChg chg="del">
        <pc:chgData name="Peter Howarth" userId="S::p.howarth@waltonledale.lancs.sch.uk::35a88165-e6c7-40a9-8c1b-5e17c9d0e70b" providerId="AD" clId="Web-{78113D02-74EF-48E2-2520-E157C98651D0}" dt="2020-02-02T21:08:12.077" v="6"/>
        <pc:sldMkLst>
          <pc:docMk/>
          <pc:sldMk cId="1471698093" sldId="437"/>
        </pc:sldMkLst>
      </pc:sldChg>
      <pc:sldChg chg="del">
        <pc:chgData name="Peter Howarth" userId="S::p.howarth@waltonledale.lancs.sch.uk::35a88165-e6c7-40a9-8c1b-5e17c9d0e70b" providerId="AD" clId="Web-{78113D02-74EF-48E2-2520-E157C98651D0}" dt="2020-02-02T21:08:13.030" v="7"/>
        <pc:sldMkLst>
          <pc:docMk/>
          <pc:sldMk cId="892662411" sldId="438"/>
        </pc:sldMkLst>
      </pc:sldChg>
      <pc:sldChg chg="del">
        <pc:chgData name="Peter Howarth" userId="S::p.howarth@waltonledale.lancs.sch.uk::35a88165-e6c7-40a9-8c1b-5e17c9d0e70b" providerId="AD" clId="Web-{78113D02-74EF-48E2-2520-E157C98651D0}" dt="2020-02-02T21:08:13.921" v="8"/>
        <pc:sldMkLst>
          <pc:docMk/>
          <pc:sldMk cId="36094052" sldId="440"/>
        </pc:sldMkLst>
      </pc:sldChg>
      <pc:sldChg chg="del">
        <pc:chgData name="Peter Howarth" userId="S::p.howarth@waltonledale.lancs.sch.uk::35a88165-e6c7-40a9-8c1b-5e17c9d0e70b" providerId="AD" clId="Web-{78113D02-74EF-48E2-2520-E157C98651D0}" dt="2020-02-02T21:08:07.608" v="1"/>
        <pc:sldMkLst>
          <pc:docMk/>
          <pc:sldMk cId="104587484" sldId="441"/>
        </pc:sldMkLst>
      </pc:sldChg>
      <pc:sldChg chg="add">
        <pc:chgData name="Peter Howarth" userId="S::p.howarth@waltonledale.lancs.sch.uk::35a88165-e6c7-40a9-8c1b-5e17c9d0e70b" providerId="AD" clId="Web-{78113D02-74EF-48E2-2520-E157C98651D0}" dt="2020-02-02T21:08:02.233" v="0"/>
        <pc:sldMkLst>
          <pc:docMk/>
          <pc:sldMk cId="2566339921" sldId="442"/>
        </pc:sldMkLst>
      </pc:sldChg>
    </pc:docChg>
  </pc:docChgLst>
  <pc:docChgLst>
    <pc:chgData name="Peter Howarth" userId="S::p.howarth@waltonledale.lancs.sch.uk::35a88165-e6c7-40a9-8c1b-5e17c9d0e70b" providerId="AD" clId="Web-{7DBE9AF2-7936-D311-7942-BD3E9248F602}"/>
    <pc:docChg chg="delSld">
      <pc:chgData name="Peter Howarth" userId="S::p.howarth@waltonledale.lancs.sch.uk::35a88165-e6c7-40a9-8c1b-5e17c9d0e70b" providerId="AD" clId="Web-{7DBE9AF2-7936-D311-7942-BD3E9248F602}" dt="2019-11-23T20:45:32.263" v="6"/>
      <pc:docMkLst>
        <pc:docMk/>
      </pc:docMkLst>
      <pc:sldChg chg="del">
        <pc:chgData name="Peter Howarth" userId="S::p.howarth@waltonledale.lancs.sch.uk::35a88165-e6c7-40a9-8c1b-5e17c9d0e70b" providerId="AD" clId="Web-{7DBE9AF2-7936-D311-7942-BD3E9248F602}" dt="2019-11-23T20:45:24.419" v="0"/>
        <pc:sldMkLst>
          <pc:docMk/>
          <pc:sldMk cId="3202201268" sldId="426"/>
        </pc:sldMkLst>
      </pc:sldChg>
      <pc:sldChg chg="del">
        <pc:chgData name="Peter Howarth" userId="S::p.howarth@waltonledale.lancs.sch.uk::35a88165-e6c7-40a9-8c1b-5e17c9d0e70b" providerId="AD" clId="Web-{7DBE9AF2-7936-D311-7942-BD3E9248F602}" dt="2019-11-23T20:45:32.263" v="6"/>
        <pc:sldMkLst>
          <pc:docMk/>
          <pc:sldMk cId="1723121061" sldId="427"/>
        </pc:sldMkLst>
      </pc:sldChg>
      <pc:sldChg chg="del">
        <pc:chgData name="Peter Howarth" userId="S::p.howarth@waltonledale.lancs.sch.uk::35a88165-e6c7-40a9-8c1b-5e17c9d0e70b" providerId="AD" clId="Web-{7DBE9AF2-7936-D311-7942-BD3E9248F602}" dt="2019-11-23T20:45:31.841" v="5"/>
        <pc:sldMkLst>
          <pc:docMk/>
          <pc:sldMk cId="2341135813" sldId="428"/>
        </pc:sldMkLst>
      </pc:sldChg>
      <pc:sldChg chg="del">
        <pc:chgData name="Peter Howarth" userId="S::p.howarth@waltonledale.lancs.sch.uk::35a88165-e6c7-40a9-8c1b-5e17c9d0e70b" providerId="AD" clId="Web-{7DBE9AF2-7936-D311-7942-BD3E9248F602}" dt="2019-11-23T20:45:30.138" v="4"/>
        <pc:sldMkLst>
          <pc:docMk/>
          <pc:sldMk cId="397308116" sldId="429"/>
        </pc:sldMkLst>
      </pc:sldChg>
      <pc:sldChg chg="del">
        <pc:chgData name="Peter Howarth" userId="S::p.howarth@waltonledale.lancs.sch.uk::35a88165-e6c7-40a9-8c1b-5e17c9d0e70b" providerId="AD" clId="Web-{7DBE9AF2-7936-D311-7942-BD3E9248F602}" dt="2019-11-23T20:45:25.388" v="1"/>
        <pc:sldMkLst>
          <pc:docMk/>
          <pc:sldMk cId="821899472" sldId="430"/>
        </pc:sldMkLst>
      </pc:sldChg>
      <pc:sldChg chg="del">
        <pc:chgData name="Peter Howarth" userId="S::p.howarth@waltonledale.lancs.sch.uk::35a88165-e6c7-40a9-8c1b-5e17c9d0e70b" providerId="AD" clId="Web-{7DBE9AF2-7936-D311-7942-BD3E9248F602}" dt="2019-11-23T20:45:28.560" v="3"/>
        <pc:sldMkLst>
          <pc:docMk/>
          <pc:sldMk cId="3130742262" sldId="431"/>
        </pc:sldMkLst>
      </pc:sldChg>
      <pc:sldChg chg="del">
        <pc:chgData name="Peter Howarth" userId="S::p.howarth@waltonledale.lancs.sch.uk::35a88165-e6c7-40a9-8c1b-5e17c9d0e70b" providerId="AD" clId="Web-{7DBE9AF2-7936-D311-7942-BD3E9248F602}" dt="2019-11-23T20:45:26.466" v="2"/>
        <pc:sldMkLst>
          <pc:docMk/>
          <pc:sldMk cId="1711454502" sldId="434"/>
        </pc:sldMkLst>
      </pc:sldChg>
    </pc:docChg>
  </pc:docChgLst>
  <pc:docChgLst>
    <pc:chgData clId="Web-{4AA52DC7-D556-E04D-15E9-E31437C66EF6}"/>
    <pc:docChg chg="delSld">
      <pc:chgData name="" userId="" providerId="" clId="Web-{4AA52DC7-D556-E04D-15E9-E31437C66EF6}" dt="2019-09-03T21:26:14.486" v="0"/>
      <pc:docMkLst>
        <pc:docMk/>
      </pc:docMkLst>
      <pc:sldChg chg="del">
        <pc:chgData name="" userId="" providerId="" clId="Web-{4AA52DC7-D556-E04D-15E9-E31437C66EF6}" dt="2019-09-03T21:26:14.486" v="0"/>
        <pc:sldMkLst>
          <pc:docMk/>
          <pc:sldMk cId="3041002004" sldId="357"/>
        </pc:sldMkLst>
      </pc:sldChg>
    </pc:docChg>
  </pc:docChgLst>
  <pc:docChgLst>
    <pc:chgData name="Peter Howarth" userId="S::p.howarth@waltonledale.lancs.sch.uk::35a88165-e6c7-40a9-8c1b-5e17c9d0e70b" providerId="AD" clId="Web-{CDAD5DD6-1EBC-A99C-02E7-734DCC90F373}"/>
    <pc:docChg chg="addSld modSld">
      <pc:chgData name="Peter Howarth" userId="S::p.howarth@waltonledale.lancs.sch.uk::35a88165-e6c7-40a9-8c1b-5e17c9d0e70b" providerId="AD" clId="Web-{CDAD5DD6-1EBC-A99C-02E7-734DCC90F373}" dt="2019-10-25T10:36:50.203" v="27" actId="1076"/>
      <pc:docMkLst>
        <pc:docMk/>
      </pc:docMkLst>
      <pc:sldChg chg="modSp add">
        <pc:chgData name="Peter Howarth" userId="S::p.howarth@waltonledale.lancs.sch.uk::35a88165-e6c7-40a9-8c1b-5e17c9d0e70b" providerId="AD" clId="Web-{CDAD5DD6-1EBC-A99C-02E7-734DCC90F373}" dt="2019-10-25T10:36:50.203" v="27" actId="1076"/>
        <pc:sldMkLst>
          <pc:docMk/>
          <pc:sldMk cId="1682662913" sldId="445"/>
        </pc:sldMkLst>
        <pc:spChg chg="mod">
          <ac:chgData name="Peter Howarth" userId="S::p.howarth@waltonledale.lancs.sch.uk::35a88165-e6c7-40a9-8c1b-5e17c9d0e70b" providerId="AD" clId="Web-{CDAD5DD6-1EBC-A99C-02E7-734DCC90F373}" dt="2019-10-25T10:36:50.203" v="27" actId="1076"/>
          <ac:spMkLst>
            <pc:docMk/>
            <pc:sldMk cId="1682662913" sldId="445"/>
            <ac:spMk id="5" creationId="{00000000-0000-0000-0000-000000000000}"/>
          </ac:spMkLst>
        </pc:spChg>
        <pc:graphicFrameChg chg="mod modGraphic">
          <ac:chgData name="Peter Howarth" userId="S::p.howarth@waltonledale.lancs.sch.uk::35a88165-e6c7-40a9-8c1b-5e17c9d0e70b" providerId="AD" clId="Web-{CDAD5DD6-1EBC-A99C-02E7-734DCC90F373}" dt="2019-10-25T10:36:23.063" v="17"/>
          <ac:graphicFrameMkLst>
            <pc:docMk/>
            <pc:sldMk cId="1682662913" sldId="445"/>
            <ac:graphicFrameMk id="2" creationId="{00000000-0000-0000-0000-000000000000}"/>
          </ac:graphicFrameMkLst>
        </pc:graphicFrameChg>
        <pc:picChg chg="mod">
          <ac:chgData name="Peter Howarth" userId="S::p.howarth@waltonledale.lancs.sch.uk::35a88165-e6c7-40a9-8c1b-5e17c9d0e70b" providerId="AD" clId="Web-{CDAD5DD6-1EBC-A99C-02E7-734DCC90F373}" dt="2019-10-25T10:36:35.250" v="19" actId="14100"/>
          <ac:picMkLst>
            <pc:docMk/>
            <pc:sldMk cId="1682662913" sldId="445"/>
            <ac:picMk id="4" creationId="{00000000-0000-0000-0000-000000000000}"/>
          </ac:picMkLst>
        </pc:picChg>
      </pc:sldChg>
      <pc:sldChg chg="modSp add">
        <pc:chgData name="Peter Howarth" userId="S::p.howarth@waltonledale.lancs.sch.uk::35a88165-e6c7-40a9-8c1b-5e17c9d0e70b" providerId="AD" clId="Web-{CDAD5DD6-1EBC-A99C-02E7-734DCC90F373}" dt="2019-10-25T10:36:11.172" v="15"/>
        <pc:sldMkLst>
          <pc:docMk/>
          <pc:sldMk cId="885625588" sldId="446"/>
        </pc:sldMkLst>
        <pc:spChg chg="mod">
          <ac:chgData name="Peter Howarth" userId="S::p.howarth@waltonledale.lancs.sch.uk::35a88165-e6c7-40a9-8c1b-5e17c9d0e70b" providerId="AD" clId="Web-{CDAD5DD6-1EBC-A99C-02E7-734DCC90F373}" dt="2019-10-25T10:36:03.078" v="13" actId="1076"/>
          <ac:spMkLst>
            <pc:docMk/>
            <pc:sldMk cId="885625588" sldId="446"/>
            <ac:spMk id="5" creationId="{00000000-0000-0000-0000-000000000000}"/>
          </ac:spMkLst>
        </pc:spChg>
        <pc:graphicFrameChg chg="mod modGraphic">
          <ac:chgData name="Peter Howarth" userId="S::p.howarth@waltonledale.lancs.sch.uk::35a88165-e6c7-40a9-8c1b-5e17c9d0e70b" providerId="AD" clId="Web-{CDAD5DD6-1EBC-A99C-02E7-734DCC90F373}" dt="2019-10-25T10:36:11.172" v="15"/>
          <ac:graphicFrameMkLst>
            <pc:docMk/>
            <pc:sldMk cId="885625588" sldId="446"/>
            <ac:graphicFrameMk id="3" creationId="{00000000-0000-0000-0000-000000000000}"/>
          </ac:graphicFrameMkLst>
        </pc:graphicFrameChg>
        <pc:picChg chg="mod">
          <ac:chgData name="Peter Howarth" userId="S::p.howarth@waltonledale.lancs.sch.uk::35a88165-e6c7-40a9-8c1b-5e17c9d0e70b" providerId="AD" clId="Web-{CDAD5DD6-1EBC-A99C-02E7-734DCC90F373}" dt="2019-10-25T10:35:38.234" v="3" actId="1076"/>
          <ac:picMkLst>
            <pc:docMk/>
            <pc:sldMk cId="885625588" sldId="446"/>
            <ac:picMk id="4" creationId="{00000000-0000-0000-0000-000000000000}"/>
          </ac:picMkLst>
        </pc:picChg>
      </pc:sldChg>
    </pc:docChg>
  </pc:docChgLst>
  <pc:docChgLst>
    <pc:chgData name="Peter Howarth" userId="S::p.howarth@waltonledale.lancs.sch.uk::35a88165-e6c7-40a9-8c1b-5e17c9d0e70b" providerId="AD" clId="Web-{C5BA44F3-306F-C7F6-9B60-B841A32663CC}"/>
    <pc:docChg chg="sldOrd">
      <pc:chgData name="Peter Howarth" userId="S::p.howarth@waltonledale.lancs.sch.uk::35a88165-e6c7-40a9-8c1b-5e17c9d0e70b" providerId="AD" clId="Web-{C5BA44F3-306F-C7F6-9B60-B841A32663CC}" dt="2020-02-23T20:00:29.463" v="0"/>
      <pc:docMkLst>
        <pc:docMk/>
      </pc:docMkLst>
      <pc:sldChg chg="ord">
        <pc:chgData name="Peter Howarth" userId="S::p.howarth@waltonledale.lancs.sch.uk::35a88165-e6c7-40a9-8c1b-5e17c9d0e70b" providerId="AD" clId="Web-{C5BA44F3-306F-C7F6-9B60-B841A32663CC}" dt="2020-02-23T20:00:29.463" v="0"/>
        <pc:sldMkLst>
          <pc:docMk/>
          <pc:sldMk cId="1506503888" sldId="466"/>
        </pc:sldMkLst>
      </pc:sldChg>
    </pc:docChg>
  </pc:docChgLst>
  <pc:docChgLst>
    <pc:chgData name="Peter Howarth" userId="S::p.howarth@waltonledale.lancs.sch.uk::35a88165-e6c7-40a9-8c1b-5e17c9d0e70b" providerId="AD" clId="Web-{DF097820-8B6B-F4C0-B5E8-AF9C59F93264}"/>
    <pc:docChg chg="addSld modSld">
      <pc:chgData name="Peter Howarth" userId="S::p.howarth@waltonledale.lancs.sch.uk::35a88165-e6c7-40a9-8c1b-5e17c9d0e70b" providerId="AD" clId="Web-{DF097820-8B6B-F4C0-B5E8-AF9C59F93264}" dt="2019-09-08T14:38:14.203" v="254"/>
      <pc:docMkLst>
        <pc:docMk/>
      </pc:docMkLst>
      <pc:sldChg chg="modSp new">
        <pc:chgData name="Peter Howarth" userId="S::p.howarth@waltonledale.lancs.sch.uk::35a88165-e6c7-40a9-8c1b-5e17c9d0e70b" providerId="AD" clId="Web-{DF097820-8B6B-F4C0-B5E8-AF9C59F93264}" dt="2019-09-08T14:38:14.203" v="254"/>
        <pc:sldMkLst>
          <pc:docMk/>
          <pc:sldMk cId="697129193" sldId="388"/>
        </pc:sldMkLst>
        <pc:spChg chg="mod">
          <ac:chgData name="Peter Howarth" userId="S::p.howarth@waltonledale.lancs.sch.uk::35a88165-e6c7-40a9-8c1b-5e17c9d0e70b" providerId="AD" clId="Web-{DF097820-8B6B-F4C0-B5E8-AF9C59F93264}" dt="2019-09-08T14:38:14.203" v="254"/>
          <ac:spMkLst>
            <pc:docMk/>
            <pc:sldMk cId="697129193" sldId="388"/>
            <ac:spMk id="2" creationId="{E057FA1F-7050-499F-AA6B-4F6FB46EBCFC}"/>
          </ac:spMkLst>
        </pc:spChg>
        <pc:spChg chg="mod">
          <ac:chgData name="Peter Howarth" userId="S::p.howarth@waltonledale.lancs.sch.uk::35a88165-e6c7-40a9-8c1b-5e17c9d0e70b" providerId="AD" clId="Web-{DF097820-8B6B-F4C0-B5E8-AF9C59F93264}" dt="2019-09-08T14:37:47.593" v="246" actId="20577"/>
          <ac:spMkLst>
            <pc:docMk/>
            <pc:sldMk cId="697129193" sldId="388"/>
            <ac:spMk id="3" creationId="{25FD1F24-76DE-40EC-946A-A1A52D38097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0D2A6D-180B-4BE1-90AA-468655E468F9}" type="doc">
      <dgm:prSet loTypeId="urn:microsoft.com/office/officeart/2005/8/layout/matrix1" loCatId="matrix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7D9D02D6-46D6-4548-80FE-A842766DB5F5}">
      <dgm:prSet phldrT="[Text]" custT="1"/>
      <dgm:spPr>
        <a:solidFill>
          <a:srgbClr val="FF643F"/>
        </a:solidFill>
        <a:ln>
          <a:solidFill>
            <a:srgbClr val="00BCB8"/>
          </a:solidFill>
        </a:ln>
      </dgm:spPr>
      <dgm:t>
        <a:bodyPr/>
        <a:lstStyle/>
        <a:p>
          <a:endParaRPr lang="en-GB" sz="2800" i="0">
            <a:solidFill>
              <a:schemeClr val="tx2">
                <a:lumMod val="50000"/>
              </a:schemeClr>
            </a:solidFill>
            <a:latin typeface="OpenDyslexic" panose="00000500000000000000" pitchFamily="50" charset="0"/>
          </a:endParaRPr>
        </a:p>
        <a:p>
          <a:endParaRPr lang="en-GB" sz="2800" i="0">
            <a:solidFill>
              <a:schemeClr val="tx2">
                <a:lumMod val="50000"/>
              </a:schemeClr>
            </a:solidFill>
            <a:latin typeface="OpenDyslexic" panose="00000500000000000000" pitchFamily="50" charset="0"/>
          </a:endParaRPr>
        </a:p>
      </dgm:t>
    </dgm:pt>
    <dgm:pt modelId="{DA810B85-A2F2-4A5B-9F23-927854C02F4A}" type="parTrans" cxnId="{5331E167-113D-4AF8-95E0-CD7032EEE25A}">
      <dgm:prSet/>
      <dgm:spPr/>
      <dgm:t>
        <a:bodyPr/>
        <a:lstStyle/>
        <a:p>
          <a:endParaRPr lang="en-GB"/>
        </a:p>
      </dgm:t>
    </dgm:pt>
    <dgm:pt modelId="{AA2E5F08-EF9B-422B-8C82-1DE2931FBB49}" type="sibTrans" cxnId="{5331E167-113D-4AF8-95E0-CD7032EEE25A}">
      <dgm:prSet/>
      <dgm:spPr/>
      <dgm:t>
        <a:bodyPr/>
        <a:lstStyle/>
        <a:p>
          <a:endParaRPr lang="en-GB"/>
        </a:p>
      </dgm:t>
    </dgm:pt>
    <dgm:pt modelId="{662A50FE-4366-4232-A09D-7B62380E9A55}">
      <dgm:prSet/>
      <dgm:spPr>
        <a:solidFill>
          <a:srgbClr val="FFFF66"/>
        </a:solidFill>
        <a:ln>
          <a:solidFill>
            <a:srgbClr val="009999"/>
          </a:solidFill>
        </a:ln>
      </dgm:spPr>
      <dgm:t>
        <a:bodyPr/>
        <a:lstStyle/>
        <a:p>
          <a:endParaRPr lang="en-GB">
            <a:latin typeface="OpenDyslexic" panose="00000500000000000000" pitchFamily="50" charset="0"/>
          </a:endParaRPr>
        </a:p>
      </dgm:t>
    </dgm:pt>
    <dgm:pt modelId="{D44D1D2E-680C-460A-8690-2414D484BFF2}" type="parTrans" cxnId="{B7973707-C71B-4AF2-B0FF-30E390D95DBE}">
      <dgm:prSet/>
      <dgm:spPr/>
      <dgm:t>
        <a:bodyPr/>
        <a:lstStyle/>
        <a:p>
          <a:endParaRPr lang="en-GB"/>
        </a:p>
      </dgm:t>
    </dgm:pt>
    <dgm:pt modelId="{655152C9-3BF2-403D-B418-49136487E427}" type="sibTrans" cxnId="{B7973707-C71B-4AF2-B0FF-30E390D95DBE}">
      <dgm:prSet/>
      <dgm:spPr/>
      <dgm:t>
        <a:bodyPr/>
        <a:lstStyle/>
        <a:p>
          <a:endParaRPr lang="en-GB"/>
        </a:p>
      </dgm:t>
    </dgm:pt>
    <dgm:pt modelId="{B93B1F65-016A-4EA7-86A7-7C60DEE7FCDE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GB"/>
        </a:p>
      </dgm:t>
    </dgm:pt>
    <dgm:pt modelId="{8AB9FF40-EC84-4D00-B205-469C6C181CEC}" type="parTrans" cxnId="{D58AFF52-641F-448F-BD86-E2C05A26942B}">
      <dgm:prSet/>
      <dgm:spPr/>
      <dgm:t>
        <a:bodyPr/>
        <a:lstStyle/>
        <a:p>
          <a:endParaRPr lang="en-GB"/>
        </a:p>
      </dgm:t>
    </dgm:pt>
    <dgm:pt modelId="{039E654E-F659-4DDF-8465-0494BB466A81}" type="sibTrans" cxnId="{D58AFF52-641F-448F-BD86-E2C05A26942B}">
      <dgm:prSet/>
      <dgm:spPr/>
      <dgm:t>
        <a:bodyPr/>
        <a:lstStyle/>
        <a:p>
          <a:endParaRPr lang="en-GB"/>
        </a:p>
      </dgm:t>
    </dgm:pt>
    <dgm:pt modelId="{38C8CA64-D000-404E-B896-1E14930F7EC1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endParaRPr lang="en-GB" sz="2000">
            <a:solidFill>
              <a:schemeClr val="tx1"/>
            </a:solidFill>
          </a:endParaRPr>
        </a:p>
      </dgm:t>
    </dgm:pt>
    <dgm:pt modelId="{A7D08204-4A98-42D8-A670-FEC2C9F5A903}" type="parTrans" cxnId="{D423A1F7-C7AA-4EC1-90DE-A4D99CF57C76}">
      <dgm:prSet/>
      <dgm:spPr/>
      <dgm:t>
        <a:bodyPr/>
        <a:lstStyle/>
        <a:p>
          <a:endParaRPr lang="en-GB"/>
        </a:p>
      </dgm:t>
    </dgm:pt>
    <dgm:pt modelId="{300369A9-6C8C-4D49-BE1F-BC80B2218184}" type="sibTrans" cxnId="{D423A1F7-C7AA-4EC1-90DE-A4D99CF57C76}">
      <dgm:prSet/>
      <dgm:spPr/>
      <dgm:t>
        <a:bodyPr/>
        <a:lstStyle/>
        <a:p>
          <a:endParaRPr lang="en-GB"/>
        </a:p>
      </dgm:t>
    </dgm:pt>
    <dgm:pt modelId="{C43E8647-4426-499F-9302-5A53B15D5188}" type="pres">
      <dgm:prSet presAssocID="{6C0D2A6D-180B-4BE1-90AA-468655E468F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746D129-C537-4D6E-9C45-E041F46A9E51}" type="pres">
      <dgm:prSet presAssocID="{6C0D2A6D-180B-4BE1-90AA-468655E468F9}" presName="matrix" presStyleCnt="0"/>
      <dgm:spPr/>
    </dgm:pt>
    <dgm:pt modelId="{5A1D679A-DBF6-4C91-9E35-C9310E29D606}" type="pres">
      <dgm:prSet presAssocID="{6C0D2A6D-180B-4BE1-90AA-468655E468F9}" presName="tile1" presStyleLbl="node1" presStyleIdx="0" presStyleCnt="4" custScaleY="120818" custLinFactNeighborX="-23065" custLinFactNeighborY="12767"/>
      <dgm:spPr/>
    </dgm:pt>
    <dgm:pt modelId="{991E623D-606D-48B1-AB53-45A7926B89DF}" type="pres">
      <dgm:prSet presAssocID="{6C0D2A6D-180B-4BE1-90AA-468655E468F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C7453AC-EB02-4924-AF8E-A1DEC885A823}" type="pres">
      <dgm:prSet presAssocID="{6C0D2A6D-180B-4BE1-90AA-468655E468F9}" presName="tile2" presStyleLbl="node1" presStyleIdx="1" presStyleCnt="4" custScaleY="129138" custLinFactNeighborY="16723"/>
      <dgm:spPr/>
    </dgm:pt>
    <dgm:pt modelId="{D60C1F9C-D2A0-41FC-A4F5-1EDAADDD5533}" type="pres">
      <dgm:prSet presAssocID="{6C0D2A6D-180B-4BE1-90AA-468655E468F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ABA4971-1FD9-47E3-88D3-9969F18E6655}" type="pres">
      <dgm:prSet presAssocID="{6C0D2A6D-180B-4BE1-90AA-468655E468F9}" presName="tile3" presStyleLbl="node1" presStyleIdx="2" presStyleCnt="4" custScaleX="98834" custScaleY="177813" custLinFactNeighborX="-583" custLinFactNeighborY="-27157"/>
      <dgm:spPr/>
    </dgm:pt>
    <dgm:pt modelId="{D45868E4-077E-41DC-B87A-8F57B55E57D7}" type="pres">
      <dgm:prSet presAssocID="{6C0D2A6D-180B-4BE1-90AA-468655E468F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97652D2-9CBE-4ED0-908F-7BA2DABB7A62}" type="pres">
      <dgm:prSet presAssocID="{6C0D2A6D-180B-4BE1-90AA-468655E468F9}" presName="tile4" presStyleLbl="node1" presStyleIdx="3" presStyleCnt="4" custScaleY="73829" custLinFactNeighborX="-450" custLinFactNeighborY="19212"/>
      <dgm:spPr>
        <a:solidFill>
          <a:schemeClr val="accent1">
            <a:lumMod val="20000"/>
            <a:lumOff val="80000"/>
          </a:schemeClr>
        </a:solidFill>
        <a:ln>
          <a:noFill/>
        </a:ln>
      </dgm:spPr>
    </dgm:pt>
    <dgm:pt modelId="{2F19D9BD-01C4-4F7C-B5D8-85C7DC7F5CD7}" type="pres">
      <dgm:prSet presAssocID="{6C0D2A6D-180B-4BE1-90AA-468655E468F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D3A498D-337C-4130-9880-718E0C30B497}" type="pres">
      <dgm:prSet presAssocID="{6C0D2A6D-180B-4BE1-90AA-468655E468F9}" presName="centerTile" presStyleLbl="fgShp" presStyleIdx="0" presStyleCnt="1" custScaleX="131919" custScaleY="400000" custLinFactNeighborX="357" custLinFactNeighborY="-1868">
        <dgm:presLayoutVars>
          <dgm:chMax val="0"/>
          <dgm:chPref val="0"/>
        </dgm:presLayoutVars>
      </dgm:prSet>
      <dgm:spPr/>
    </dgm:pt>
  </dgm:ptLst>
  <dgm:cxnLst>
    <dgm:cxn modelId="{D8422702-5593-45D1-BDF6-3235E32059FE}" type="presOf" srcId="{B93B1F65-016A-4EA7-86A7-7C60DEE7FCDE}" destId="{1C7453AC-EB02-4924-AF8E-A1DEC885A823}" srcOrd="0" destOrd="0" presId="urn:microsoft.com/office/officeart/2005/8/layout/matrix1"/>
    <dgm:cxn modelId="{B7973707-C71B-4AF2-B0FF-30E390D95DBE}" srcId="{7D9D02D6-46D6-4548-80FE-A842766DB5F5}" destId="{662A50FE-4366-4232-A09D-7B62380E9A55}" srcOrd="0" destOrd="0" parTransId="{D44D1D2E-680C-460A-8690-2414D484BFF2}" sibTransId="{655152C9-3BF2-403D-B418-49136487E427}"/>
    <dgm:cxn modelId="{5331E167-113D-4AF8-95E0-CD7032EEE25A}" srcId="{6C0D2A6D-180B-4BE1-90AA-468655E468F9}" destId="{7D9D02D6-46D6-4548-80FE-A842766DB5F5}" srcOrd="0" destOrd="0" parTransId="{DA810B85-A2F2-4A5B-9F23-927854C02F4A}" sibTransId="{AA2E5F08-EF9B-422B-8C82-1DE2931FBB49}"/>
    <dgm:cxn modelId="{1D3F914D-188C-4CFA-92E8-A01DED2FA433}" type="presOf" srcId="{662A50FE-4366-4232-A09D-7B62380E9A55}" destId="{5A1D679A-DBF6-4C91-9E35-C9310E29D606}" srcOrd="0" destOrd="0" presId="urn:microsoft.com/office/officeart/2005/8/layout/matrix1"/>
    <dgm:cxn modelId="{D58AFF52-641F-448F-BD86-E2C05A26942B}" srcId="{7D9D02D6-46D6-4548-80FE-A842766DB5F5}" destId="{B93B1F65-016A-4EA7-86A7-7C60DEE7FCDE}" srcOrd="1" destOrd="0" parTransId="{8AB9FF40-EC84-4D00-B205-469C6C181CEC}" sibTransId="{039E654E-F659-4DDF-8465-0494BB466A81}"/>
    <dgm:cxn modelId="{3D9A618B-2D63-4613-9F48-2FDAFCA936D8}" type="presOf" srcId="{662A50FE-4366-4232-A09D-7B62380E9A55}" destId="{991E623D-606D-48B1-AB53-45A7926B89DF}" srcOrd="1" destOrd="0" presId="urn:microsoft.com/office/officeart/2005/8/layout/matrix1"/>
    <dgm:cxn modelId="{AC6B8A8C-BA87-4C13-A09D-34CC43A3F8DD}" type="presOf" srcId="{B93B1F65-016A-4EA7-86A7-7C60DEE7FCDE}" destId="{D60C1F9C-D2A0-41FC-A4F5-1EDAADDD5533}" srcOrd="1" destOrd="0" presId="urn:microsoft.com/office/officeart/2005/8/layout/matrix1"/>
    <dgm:cxn modelId="{1B1E51CD-3451-4417-803D-2DBE17C4EF37}" type="presOf" srcId="{6C0D2A6D-180B-4BE1-90AA-468655E468F9}" destId="{C43E8647-4426-499F-9302-5A53B15D5188}" srcOrd="0" destOrd="0" presId="urn:microsoft.com/office/officeart/2005/8/layout/matrix1"/>
    <dgm:cxn modelId="{782CEDD7-64F3-4CC5-BCDB-FC397C288F7A}" type="presOf" srcId="{38C8CA64-D000-404E-B896-1E14930F7EC1}" destId="{3ABA4971-1FD9-47E3-88D3-9969F18E6655}" srcOrd="0" destOrd="0" presId="urn:microsoft.com/office/officeart/2005/8/layout/matrix1"/>
    <dgm:cxn modelId="{ECF0D9E3-C20E-4CD0-A283-B80BE67ABA41}" type="presOf" srcId="{38C8CA64-D000-404E-B896-1E14930F7EC1}" destId="{D45868E4-077E-41DC-B87A-8F57B55E57D7}" srcOrd="1" destOrd="0" presId="urn:microsoft.com/office/officeart/2005/8/layout/matrix1"/>
    <dgm:cxn modelId="{D423A1F7-C7AA-4EC1-90DE-A4D99CF57C76}" srcId="{7D9D02D6-46D6-4548-80FE-A842766DB5F5}" destId="{38C8CA64-D000-404E-B896-1E14930F7EC1}" srcOrd="2" destOrd="0" parTransId="{A7D08204-4A98-42D8-A670-FEC2C9F5A903}" sibTransId="{300369A9-6C8C-4D49-BE1F-BC80B2218184}"/>
    <dgm:cxn modelId="{57059DFF-2B31-4047-9FA9-198962FE5C41}" type="presOf" srcId="{7D9D02D6-46D6-4548-80FE-A842766DB5F5}" destId="{7D3A498D-337C-4130-9880-718E0C30B497}" srcOrd="0" destOrd="0" presId="urn:microsoft.com/office/officeart/2005/8/layout/matrix1"/>
    <dgm:cxn modelId="{EE84ED57-65D6-4905-AAB5-8AED8CF68C34}" type="presParOf" srcId="{C43E8647-4426-499F-9302-5A53B15D5188}" destId="{A746D129-C537-4D6E-9C45-E041F46A9E51}" srcOrd="0" destOrd="0" presId="urn:microsoft.com/office/officeart/2005/8/layout/matrix1"/>
    <dgm:cxn modelId="{9C4EA1CB-140A-49EA-8928-678CC2240067}" type="presParOf" srcId="{A746D129-C537-4D6E-9C45-E041F46A9E51}" destId="{5A1D679A-DBF6-4C91-9E35-C9310E29D606}" srcOrd="0" destOrd="0" presId="urn:microsoft.com/office/officeart/2005/8/layout/matrix1"/>
    <dgm:cxn modelId="{AF47D4DB-6620-4394-9528-49FB3CE476CC}" type="presParOf" srcId="{A746D129-C537-4D6E-9C45-E041F46A9E51}" destId="{991E623D-606D-48B1-AB53-45A7926B89DF}" srcOrd="1" destOrd="0" presId="urn:microsoft.com/office/officeart/2005/8/layout/matrix1"/>
    <dgm:cxn modelId="{42B89062-18A1-4D7C-8866-8D7CA077431E}" type="presParOf" srcId="{A746D129-C537-4D6E-9C45-E041F46A9E51}" destId="{1C7453AC-EB02-4924-AF8E-A1DEC885A823}" srcOrd="2" destOrd="0" presId="urn:microsoft.com/office/officeart/2005/8/layout/matrix1"/>
    <dgm:cxn modelId="{5DD84B69-0CA4-4E23-BF33-6BF8ECC62CBF}" type="presParOf" srcId="{A746D129-C537-4D6E-9C45-E041F46A9E51}" destId="{D60C1F9C-D2A0-41FC-A4F5-1EDAADDD5533}" srcOrd="3" destOrd="0" presId="urn:microsoft.com/office/officeart/2005/8/layout/matrix1"/>
    <dgm:cxn modelId="{0E727BEC-9AEA-4991-A26C-1FFA59298CCC}" type="presParOf" srcId="{A746D129-C537-4D6E-9C45-E041F46A9E51}" destId="{3ABA4971-1FD9-47E3-88D3-9969F18E6655}" srcOrd="4" destOrd="0" presId="urn:microsoft.com/office/officeart/2005/8/layout/matrix1"/>
    <dgm:cxn modelId="{F39D8584-8780-4C18-AE56-3DA7D14A2F89}" type="presParOf" srcId="{A746D129-C537-4D6E-9C45-E041F46A9E51}" destId="{D45868E4-077E-41DC-B87A-8F57B55E57D7}" srcOrd="5" destOrd="0" presId="urn:microsoft.com/office/officeart/2005/8/layout/matrix1"/>
    <dgm:cxn modelId="{F05FA038-277E-449B-90C4-2ED983B470F4}" type="presParOf" srcId="{A746D129-C537-4D6E-9C45-E041F46A9E51}" destId="{797652D2-9CBE-4ED0-908F-7BA2DABB7A62}" srcOrd="6" destOrd="0" presId="urn:microsoft.com/office/officeart/2005/8/layout/matrix1"/>
    <dgm:cxn modelId="{7D22549B-4025-4381-B990-E4C90B367123}" type="presParOf" srcId="{A746D129-C537-4D6E-9C45-E041F46A9E51}" destId="{2F19D9BD-01C4-4F7C-B5D8-85C7DC7F5CD7}" srcOrd="7" destOrd="0" presId="urn:microsoft.com/office/officeart/2005/8/layout/matrix1"/>
    <dgm:cxn modelId="{E1DDDCA2-1080-4BF0-8243-BE756516DB67}" type="presParOf" srcId="{C43E8647-4426-499F-9302-5A53B15D5188}" destId="{7D3A498D-337C-4130-9880-718E0C30B49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D679A-DBF6-4C91-9E35-C9310E29D606}">
      <dsp:nvSpPr>
        <dsp:cNvPr id="0" name=""/>
        <dsp:cNvSpPr/>
      </dsp:nvSpPr>
      <dsp:spPr>
        <a:xfrm rot="16200000">
          <a:off x="450238" y="-724701"/>
          <a:ext cx="3379974" cy="4280451"/>
        </a:xfrm>
        <a:prstGeom prst="round1Rect">
          <a:avLst/>
        </a:prstGeom>
        <a:solidFill>
          <a:srgbClr val="FFFF66"/>
        </a:solidFill>
        <a:ln w="25400" cap="flat" cmpd="sng" algn="ctr">
          <a:solidFill>
            <a:srgbClr val="00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>
            <a:latin typeface="OpenDyslexic" panose="00000500000000000000" pitchFamily="50" charset="0"/>
          </a:endParaRPr>
        </a:p>
      </dsp:txBody>
      <dsp:txXfrm rot="5400000">
        <a:off x="0" y="-274463"/>
        <a:ext cx="4280451" cy="2534981"/>
      </dsp:txXfrm>
    </dsp:sp>
    <dsp:sp modelId="{1C7453AC-EB02-4924-AF8E-A1DEC885A823}">
      <dsp:nvSpPr>
        <dsp:cNvPr id="0" name=""/>
        <dsp:cNvSpPr/>
      </dsp:nvSpPr>
      <dsp:spPr>
        <a:xfrm>
          <a:off x="4280451" y="-280170"/>
          <a:ext cx="4280451" cy="3612733"/>
        </a:xfrm>
        <a:prstGeom prst="round1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/>
        </a:p>
      </dsp:txBody>
      <dsp:txXfrm>
        <a:off x="4280451" y="-280170"/>
        <a:ext cx="4280451" cy="2709549"/>
      </dsp:txXfrm>
    </dsp:sp>
    <dsp:sp modelId="{3ABA4971-1FD9-47E3-88D3-9969F18E6655}">
      <dsp:nvSpPr>
        <dsp:cNvPr id="0" name=""/>
        <dsp:cNvSpPr/>
      </dsp:nvSpPr>
      <dsp:spPr>
        <a:xfrm rot="10800000">
          <a:off x="0" y="608969"/>
          <a:ext cx="4230541" cy="4974452"/>
        </a:xfrm>
        <a:prstGeom prst="round1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GB" sz="2000" kern="1200">
            <a:solidFill>
              <a:schemeClr val="tx1"/>
            </a:solidFill>
          </a:endParaRPr>
        </a:p>
      </dsp:txBody>
      <dsp:txXfrm rot="10800000">
        <a:off x="0" y="1852582"/>
        <a:ext cx="4230541" cy="3730839"/>
      </dsp:txXfrm>
    </dsp:sp>
    <dsp:sp modelId="{797652D2-9CBE-4ED0-908F-7BA2DABB7A62}">
      <dsp:nvSpPr>
        <dsp:cNvPr id="0" name=""/>
        <dsp:cNvSpPr/>
      </dsp:nvSpPr>
      <dsp:spPr>
        <a:xfrm rot="5400000">
          <a:off x="5368704" y="2253177"/>
          <a:ext cx="2065422" cy="4280451"/>
        </a:xfrm>
        <a:prstGeom prst="round1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3A498D-337C-4130-9880-718E0C30B497}">
      <dsp:nvSpPr>
        <dsp:cNvPr id="0" name=""/>
        <dsp:cNvSpPr/>
      </dsp:nvSpPr>
      <dsp:spPr>
        <a:xfrm>
          <a:off x="2595601" y="0"/>
          <a:ext cx="3388037" cy="5595151"/>
        </a:xfrm>
        <a:prstGeom prst="roundRect">
          <a:avLst/>
        </a:prstGeom>
        <a:solidFill>
          <a:srgbClr val="FF643F"/>
        </a:solidFill>
        <a:ln w="25400" cap="flat" cmpd="sng" algn="ctr">
          <a:solidFill>
            <a:srgbClr val="00BCB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i="0" kern="1200">
            <a:solidFill>
              <a:schemeClr val="tx2">
                <a:lumMod val="50000"/>
              </a:schemeClr>
            </a:solidFill>
            <a:latin typeface="OpenDyslexic" panose="00000500000000000000" pitchFamily="50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i="0" kern="1200">
            <a:solidFill>
              <a:schemeClr val="tx2">
                <a:lumMod val="50000"/>
              </a:schemeClr>
            </a:solidFill>
            <a:latin typeface="OpenDyslexic" panose="00000500000000000000" pitchFamily="50" charset="0"/>
          </a:endParaRPr>
        </a:p>
      </dsp:txBody>
      <dsp:txXfrm>
        <a:off x="2760991" y="165390"/>
        <a:ext cx="3057257" cy="5264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7E11AE-1B37-4EDC-8F7F-84E77DD37D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270BC3-EE91-46F8-A2DC-2A6D5FEE1D0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3DB223-5069-48A4-9757-8869A1FA5A57}" type="datetimeFigureOut">
              <a:rPr lang="en-US"/>
              <a:pPr>
                <a:defRPr/>
              </a:pPr>
              <a:t>3/8/2020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1D1B2D7-EB81-47B7-9AC6-942EB44175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57646C5-8C2B-4966-9EB6-03F13E12CB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28128B-DCF8-4777-9F4A-EE1965DCD7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8763F-8865-47FD-A92D-F0B023D61B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38B851-684F-4BB5-8A50-49F5BE55C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38B851-684F-4BB5-8A50-49F5BE55C23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32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Frayer</a:t>
            </a:r>
            <a:r>
              <a:rPr lang="en-GB" dirty="0"/>
              <a:t> Model – the main </a:t>
            </a:r>
            <a:r>
              <a:rPr lang="en-GB" dirty="0" err="1"/>
              <a:t>WoW</a:t>
            </a:r>
            <a:r>
              <a:rPr lang="en-GB" dirty="0"/>
              <a:t> slide will all be in this format. There will also be a TV screen version of this around school – all week – every week.</a:t>
            </a:r>
          </a:p>
          <a:p>
            <a:endParaRPr lang="en-GB" dirty="0"/>
          </a:p>
          <a:p>
            <a:r>
              <a:rPr lang="en-GB" dirty="0"/>
              <a:t>Explain how important the 39 </a:t>
            </a:r>
            <a:r>
              <a:rPr lang="en-GB" dirty="0" err="1"/>
              <a:t>WoWs</a:t>
            </a:r>
            <a:r>
              <a:rPr lang="en-GB" dirty="0"/>
              <a:t> are / reasons (SHOULD I DO A ONE PAGE ‘WHY ARE WE DOING THIS?’ for pupils? Ideally in an assembly – Caroline? Maybe the academic words slide??</a:t>
            </a:r>
          </a:p>
          <a:p>
            <a:r>
              <a:rPr lang="en-GB" dirty="0"/>
              <a:t>Say the word</a:t>
            </a:r>
          </a:p>
          <a:p>
            <a:r>
              <a:rPr lang="en-GB" dirty="0"/>
              <a:t>Give definition – link to pupil planner and word on board</a:t>
            </a:r>
          </a:p>
          <a:p>
            <a:r>
              <a:rPr lang="en-GB" dirty="0"/>
              <a:t>Model reading aloud and ask pupils to read aloud</a:t>
            </a:r>
          </a:p>
          <a:p>
            <a:r>
              <a:rPr lang="en-GB" dirty="0"/>
              <a:t>Try examples  - Q&amp;A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D6B4-1076-4A8B-8E4A-F74E69CC8E2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863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38B851-684F-4BB5-8A50-49F5BE55C23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5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white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08/03/2020</a:t>
            </a:fld>
            <a:endParaRPr lang="en-GB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white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571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08/03/2020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43501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8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2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08/03/2020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61"/>
            <a:ext cx="3836404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401334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40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928FD8-53BC-40C8-8387-B58945FDE7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89C7A1-0605-4A9C-A0E1-DCF29DE11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15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7E6B2C-82F1-442B-8878-CBAFC3502B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6CE49-C1F9-45C4-9B1C-49746F8B48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60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2A9EE8-8A12-49A5-AA15-29D9776592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973420-E019-4F04-9018-3F9688B1C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476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1B0C63-E72C-48D4-AF00-E8EB0C0A6A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ADC63-9166-4972-BB33-971DD3CB59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076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442335-5A2D-47A8-B502-78CCF0CE14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D2985-EAC3-4DCA-B171-D63832D4D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44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A7EA31-AF63-4DE1-83FD-55060332BE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85575-458C-498A-811F-5F7A8475CE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74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EE3E4D-6E96-4E81-B834-76DEFB38DC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35252-EB3D-408D-858C-27923DAE1D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61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08/03/2020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900854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5E6A1E-FA51-4454-8F94-E6792791C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5CBA4-5918-48CE-ACC3-D6B062536E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96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FFD6EC-A410-4C63-A932-5B2A5510C5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5D2AF-31CA-4B06-BC3F-D6E20AE956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453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F43E5B-1777-4A8D-B297-4247EA240B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C5A2E-C742-4B33-8578-3785960F48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18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561EE1-F0F8-4214-90D9-0030776CE6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A64DB-AC59-4922-8135-B4D58767CA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673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39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F3F85-68A8-45A1-BE7C-BB5EE51ABA6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7DD91-7F56-4907-B70D-C2557AB42C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242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F3F85-68A8-45A1-BE7C-BB5EE51ABA6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7DD91-7F56-4907-B70D-C2557AB42C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3341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F3F85-68A8-45A1-BE7C-BB5EE51ABA6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7DD91-7F56-4907-B70D-C2557AB42C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820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F3F85-68A8-45A1-BE7C-BB5EE51ABA6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7DD91-7F56-4907-B70D-C2557AB42C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9837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9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6" y="169899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6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F3F85-68A8-45A1-BE7C-BB5EE51ABA6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7DD91-7F56-4907-B70D-C2557AB42C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472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F3F85-68A8-45A1-BE7C-BB5EE51ABA6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7DD91-7F56-4907-B70D-C2557AB42C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58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white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08/03/2020</a:t>
            </a:fld>
            <a:endParaRPr lang="en-GB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white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709972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F3F85-68A8-45A1-BE7C-BB5EE51ABA6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7DD91-7F56-4907-B70D-C2557AB42C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7272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9" y="1743134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F3F85-68A8-45A1-BE7C-BB5EE51ABA6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7DD91-7F56-4907-B70D-C2557AB42C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931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3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14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F3F85-68A8-45A1-BE7C-BB5EE51ABA6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7DD91-7F56-4907-B70D-C2557AB42C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389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F3F85-68A8-45A1-BE7C-BB5EE51ABA6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7DD91-7F56-4907-B70D-C2557AB42C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3485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738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742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90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F3F85-68A8-45A1-BE7C-BB5EE51ABA6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561"/>
            <a:ext cx="3836404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7DD91-7F56-4907-B70D-C2557AB42C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7653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2" r="13253" b="13891"/>
          <a:stretch/>
        </p:blipFill>
        <p:spPr>
          <a:xfrm>
            <a:off x="5009226" y="-27384"/>
            <a:ext cx="4153285" cy="4488852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1" y="1"/>
            <a:ext cx="6543444" cy="4461468"/>
            <a:chOff x="1" y="0"/>
            <a:chExt cx="6543444" cy="3346101"/>
          </a:xfrm>
        </p:grpSpPr>
        <p:sp>
          <p:nvSpPr>
            <p:cNvPr id="9" name="Parallelogram 8"/>
            <p:cNvSpPr/>
            <p:nvPr/>
          </p:nvSpPr>
          <p:spPr>
            <a:xfrm>
              <a:off x="872397" y="0"/>
              <a:ext cx="5671048" cy="3346101"/>
            </a:xfrm>
            <a:custGeom>
              <a:avLst/>
              <a:gdLst/>
              <a:ahLst/>
              <a:cxnLst/>
              <a:rect l="l" t="t" r="r" b="b"/>
              <a:pathLst>
                <a:path w="5671048" h="3346101">
                  <a:moveTo>
                    <a:pt x="1554431" y="0"/>
                  </a:moveTo>
                  <a:lnTo>
                    <a:pt x="5671048" y="0"/>
                  </a:lnTo>
                  <a:cubicBezTo>
                    <a:pt x="5013701" y="227223"/>
                    <a:pt x="4540506" y="870277"/>
                    <a:pt x="4540506" y="1627834"/>
                  </a:cubicBezTo>
                  <a:cubicBezTo>
                    <a:pt x="4540506" y="2049972"/>
                    <a:pt x="4687439" y="2436555"/>
                    <a:pt x="4931829" y="2735178"/>
                  </a:cubicBezTo>
                  <a:lnTo>
                    <a:pt x="4648024" y="3346101"/>
                  </a:lnTo>
                  <a:lnTo>
                    <a:pt x="0" y="33461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" y="0"/>
              <a:ext cx="2823586" cy="33461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 userDrawn="1"/>
        </p:nvSpPr>
        <p:spPr>
          <a:xfrm>
            <a:off x="2" y="6728344"/>
            <a:ext cx="9143999" cy="1296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96913" y="1035872"/>
            <a:ext cx="4958858" cy="1976719"/>
          </a:xfrm>
        </p:spPr>
        <p:txBody>
          <a:bodyPr anchor="ctr">
            <a:noAutofit/>
          </a:bodyPr>
          <a:lstStyle>
            <a:lvl1pPr algn="l">
              <a:defRPr sz="4050" b="0" spc="-113">
                <a:solidFill>
                  <a:schemeClr val="bg1"/>
                </a:solidFill>
                <a:latin typeface="+mj-lt"/>
                <a:cs typeface="Miriam" pitchFamily="34" charset="-79"/>
              </a:defRPr>
            </a:lvl1pPr>
          </a:lstStyle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469" y="4751316"/>
            <a:ext cx="3983066" cy="168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793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00585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6EA3E-01E6-4D12-8C41-FDEAC1032877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53040-FD67-4447-843B-33B40AB95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5101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6EA3E-01E6-4D12-8C41-FDEAC1032877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53040-FD67-4447-843B-33B40AB95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7370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6EA3E-01E6-4D12-8C41-FDEAC1032877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53040-FD67-4447-843B-33B40AB95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35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08/03/2020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8026212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6EA3E-01E6-4D12-8C41-FDEAC1032877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53040-FD67-4447-843B-33B40AB95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1523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6EA3E-01E6-4D12-8C41-FDEAC1032877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53040-FD67-4447-843B-33B40AB95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9927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6EA3E-01E6-4D12-8C41-FDEAC1032877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53040-FD67-4447-843B-33B40AB95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3124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6EA3E-01E6-4D12-8C41-FDEAC1032877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53040-FD67-4447-843B-33B40AB95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1645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6EA3E-01E6-4D12-8C41-FDEAC1032877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53040-FD67-4447-843B-33B40AB95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9563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6EA3E-01E6-4D12-8C41-FDEAC1032877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53040-FD67-4447-843B-33B40AB95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4746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6EA3E-01E6-4D12-8C41-FDEAC1032877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53040-FD67-4447-843B-33B40AB95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3798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6EA3E-01E6-4D12-8C41-FDEAC1032877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53040-FD67-4447-843B-33B40AB95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7358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8990136" y="1827214"/>
            <a:ext cx="153865" cy="35909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510" tIns="38755" rIns="77510" bIns="38755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7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06266" y="6592888"/>
            <a:ext cx="801565" cy="8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defTabSz="957263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1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5726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5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© Fairtrade 2011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827214"/>
            <a:ext cx="2000250" cy="35909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510" tIns="38755" rIns="77510" bIns="38755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7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6" name="Picture 11" descr="FFBM_INT_VERT_RGB_POSnew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143" y="5710239"/>
            <a:ext cx="694592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203939" y="1714500"/>
            <a:ext cx="5087815" cy="16383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5539"/>
              </a:lnSpc>
              <a:spcAft>
                <a:spcPts val="0"/>
              </a:spcAft>
              <a:buNone/>
              <a:defRPr sz="3692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Presentation Title sits here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221289" y="204535"/>
            <a:ext cx="1692519" cy="3175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15">
                <a:solidFill>
                  <a:schemeClr val="tx2"/>
                </a:solidFill>
              </a:defRPr>
            </a:lvl1pPr>
            <a:lvl2pPr>
              <a:defRPr sz="1015"/>
            </a:lvl2pPr>
            <a:lvl3pPr>
              <a:defRPr sz="1015"/>
            </a:lvl3pPr>
            <a:lvl4pPr>
              <a:defRPr sz="1015"/>
            </a:lvl4pPr>
            <a:lvl5pPr>
              <a:defRPr sz="1015"/>
            </a:lvl5pPr>
          </a:lstStyle>
          <a:p>
            <a:pPr lvl="0"/>
            <a:r>
              <a:rPr lang="en-GB" noProof="0"/>
              <a:t>Section Title sits here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202473" y="3410211"/>
            <a:ext cx="5095710" cy="593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31" b="1"/>
            </a:lvl1pPr>
            <a:lvl2pPr>
              <a:defRPr sz="1846" b="0"/>
            </a:lvl2pPr>
            <a:lvl3pPr>
              <a:defRPr sz="1846" b="0"/>
            </a:lvl3pPr>
            <a:lvl4pPr>
              <a:defRPr sz="1846" b="0"/>
            </a:lvl4pPr>
            <a:lvl5pPr>
              <a:defRPr sz="1846" b="0"/>
            </a:lvl5pPr>
          </a:lstStyle>
          <a:p>
            <a:pPr lvl="0"/>
            <a:r>
              <a:rPr lang="en-GB" noProof="0"/>
              <a:t>Sub title underneath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212878" y="4978093"/>
            <a:ext cx="2173165" cy="5413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31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14 May 2010</a:t>
            </a:r>
          </a:p>
        </p:txBody>
      </p:sp>
    </p:spTree>
    <p:extLst>
      <p:ext uri="{BB962C8B-B14F-4D97-AF65-F5344CB8AC3E}">
        <p14:creationId xmlns:p14="http://schemas.microsoft.com/office/powerpoint/2010/main" val="42856558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221289" y="204535"/>
            <a:ext cx="1692519" cy="3175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15">
                <a:solidFill>
                  <a:schemeClr val="tx2"/>
                </a:solidFill>
              </a:defRPr>
            </a:lvl1pPr>
            <a:lvl2pPr>
              <a:defRPr sz="1015"/>
            </a:lvl2pPr>
            <a:lvl3pPr>
              <a:defRPr sz="1015"/>
            </a:lvl3pPr>
            <a:lvl4pPr>
              <a:defRPr sz="1015"/>
            </a:lvl4pPr>
            <a:lvl5pPr>
              <a:defRPr sz="1015"/>
            </a:lvl5pPr>
          </a:lstStyle>
          <a:p>
            <a:pPr lvl="0"/>
            <a:r>
              <a:rPr lang="en-GB" noProof="0"/>
              <a:t>Section Title sits here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5689" y="1689308"/>
            <a:ext cx="1843454" cy="115728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1754">
                <a:solidFill>
                  <a:schemeClr val="tx2"/>
                </a:solidFill>
              </a:defRPr>
            </a:lvl1pPr>
            <a:lvl2pPr marL="0" indent="0">
              <a:buNone/>
              <a:defRPr sz="1754"/>
            </a:lvl2pPr>
            <a:lvl3pPr marL="775208" indent="0">
              <a:buNone/>
              <a:defRPr sz="1754"/>
            </a:lvl3pPr>
            <a:lvl4pPr marL="0" indent="0">
              <a:buNone/>
              <a:defRPr sz="1754"/>
            </a:lvl4pPr>
            <a:lvl5pPr marL="372217" indent="0">
              <a:buNone/>
              <a:defRPr sz="1754"/>
            </a:lvl5pPr>
          </a:lstStyle>
          <a:p>
            <a:pPr lvl="0"/>
            <a:r>
              <a:rPr lang="en-GB" noProof="0"/>
              <a:t>Page Title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2239108" y="1689100"/>
            <a:ext cx="6037385" cy="43434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Aft>
                <a:spcPts val="886"/>
              </a:spcAft>
              <a:buClr>
                <a:schemeClr val="tx2"/>
              </a:buClr>
              <a:buSzPct val="120000"/>
              <a:buFontTx/>
              <a:buNone/>
              <a:defRPr sz="1846"/>
            </a:lvl1pPr>
            <a:lvl2pPr marL="239268" indent="-239268">
              <a:lnSpc>
                <a:spcPct val="100000"/>
              </a:lnSpc>
              <a:spcAft>
                <a:spcPts val="886"/>
              </a:spcAft>
              <a:buSzPct val="120000"/>
              <a:buFont typeface="Arial"/>
              <a:buChar char="•"/>
              <a:defRPr sz="1846" b="1"/>
            </a:lvl2pPr>
            <a:lvl3pPr marL="644693" indent="-239268">
              <a:lnSpc>
                <a:spcPct val="100000"/>
              </a:lnSpc>
              <a:spcAft>
                <a:spcPts val="798"/>
              </a:spcAft>
              <a:buClr>
                <a:schemeClr val="tx2"/>
              </a:buClr>
              <a:buFont typeface="Arial"/>
              <a:buChar char="•"/>
              <a:defRPr sz="1662" b="0"/>
            </a:lvl3pPr>
            <a:lvl4pPr marL="1066734" indent="-239268">
              <a:lnSpc>
                <a:spcPct val="100000"/>
              </a:lnSpc>
              <a:spcAft>
                <a:spcPts val="709"/>
              </a:spcAft>
              <a:buFont typeface="Arial"/>
              <a:buChar char="•"/>
              <a:defRPr sz="1477"/>
            </a:lvl4pPr>
            <a:lvl5pPr marL="1299356" indent="-239268">
              <a:lnSpc>
                <a:spcPct val="100000"/>
              </a:lnSpc>
              <a:buClr>
                <a:schemeClr val="tx2"/>
              </a:buClr>
              <a:buFont typeface="Lucida Grande"/>
              <a:buChar char="−"/>
              <a:defRPr sz="1477" baseline="0"/>
            </a:lvl5pPr>
          </a:lstStyle>
          <a:p>
            <a:pPr lvl="1"/>
            <a:r>
              <a:rPr lang="en-GB" noProof="0"/>
              <a:t>Click to add text</a:t>
            </a:r>
          </a:p>
          <a:p>
            <a:pPr lvl="2"/>
            <a:r>
              <a:rPr lang="en-GB" noProof="0"/>
              <a:t>Smaller Bullet (Arial 18)</a:t>
            </a:r>
          </a:p>
          <a:p>
            <a:pPr lvl="3"/>
            <a:r>
              <a:rPr lang="en-GB" noProof="0"/>
              <a:t>Very Small Bullet (Arial 16)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6488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9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98989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08/03/2020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968425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Long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221289" y="204535"/>
            <a:ext cx="1692519" cy="3175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15">
                <a:solidFill>
                  <a:schemeClr val="tx2"/>
                </a:solidFill>
              </a:defRPr>
            </a:lvl1pPr>
            <a:lvl2pPr>
              <a:defRPr sz="1015"/>
            </a:lvl2pPr>
            <a:lvl3pPr>
              <a:defRPr sz="1015"/>
            </a:lvl3pPr>
            <a:lvl4pPr>
              <a:defRPr sz="1015"/>
            </a:lvl4pPr>
            <a:lvl5pPr>
              <a:defRPr sz="1015"/>
            </a:lvl5pPr>
          </a:lstStyle>
          <a:p>
            <a:pPr lvl="0"/>
            <a:r>
              <a:rPr lang="en-GB" noProof="0"/>
              <a:t>Section Title sits here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239108" y="857250"/>
            <a:ext cx="6342185" cy="73025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203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Type longer headlines and  titles for leave-behinds here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5689" y="1689308"/>
            <a:ext cx="1843454" cy="115728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1754">
                <a:solidFill>
                  <a:schemeClr val="tx2"/>
                </a:solidFill>
              </a:defRPr>
            </a:lvl1pPr>
            <a:lvl2pPr marL="0" indent="0">
              <a:buNone/>
              <a:defRPr sz="1754"/>
            </a:lvl2pPr>
            <a:lvl3pPr marL="775208" indent="0">
              <a:buNone/>
              <a:defRPr sz="1754"/>
            </a:lvl3pPr>
            <a:lvl4pPr marL="0" indent="0">
              <a:buNone/>
              <a:defRPr sz="1754"/>
            </a:lvl4pPr>
            <a:lvl5pPr marL="372217" indent="0">
              <a:buNone/>
              <a:defRPr sz="1754"/>
            </a:lvl5pPr>
          </a:lstStyle>
          <a:p>
            <a:pPr lvl="0"/>
            <a:r>
              <a:rPr lang="en-GB" noProof="0"/>
              <a:t>Page Title</a:t>
            </a:r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2239108" y="1689100"/>
            <a:ext cx="6037385" cy="43434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Aft>
                <a:spcPts val="886"/>
              </a:spcAft>
              <a:buClr>
                <a:schemeClr val="tx2"/>
              </a:buClr>
              <a:buSzPct val="120000"/>
              <a:buFontTx/>
              <a:buNone/>
              <a:defRPr sz="1846"/>
            </a:lvl1pPr>
            <a:lvl2pPr marL="239268" indent="-239268">
              <a:lnSpc>
                <a:spcPct val="100000"/>
              </a:lnSpc>
              <a:spcAft>
                <a:spcPts val="886"/>
              </a:spcAft>
              <a:buSzPct val="120000"/>
              <a:buFont typeface="Arial"/>
              <a:buChar char="•"/>
              <a:defRPr sz="1846" b="1"/>
            </a:lvl2pPr>
            <a:lvl3pPr marL="644693" indent="-239268">
              <a:lnSpc>
                <a:spcPct val="100000"/>
              </a:lnSpc>
              <a:spcAft>
                <a:spcPts val="798"/>
              </a:spcAft>
              <a:buClr>
                <a:schemeClr val="tx2"/>
              </a:buClr>
              <a:buFont typeface="Arial"/>
              <a:buChar char="•"/>
              <a:defRPr sz="1662" b="0"/>
            </a:lvl3pPr>
            <a:lvl4pPr marL="1066734" indent="-239268">
              <a:lnSpc>
                <a:spcPct val="100000"/>
              </a:lnSpc>
              <a:spcAft>
                <a:spcPts val="709"/>
              </a:spcAft>
              <a:buFont typeface="Arial"/>
              <a:buChar char="•"/>
              <a:defRPr sz="1477"/>
            </a:lvl4pPr>
            <a:lvl5pPr marL="1299356" indent="-239268">
              <a:lnSpc>
                <a:spcPct val="100000"/>
              </a:lnSpc>
              <a:buClr>
                <a:schemeClr val="tx2"/>
              </a:buClr>
              <a:buFont typeface="Lucida Grande"/>
              <a:buChar char="−"/>
              <a:defRPr sz="1477" baseline="0"/>
            </a:lvl5pPr>
          </a:lstStyle>
          <a:p>
            <a:pPr lvl="1"/>
            <a:r>
              <a:rPr lang="en-GB" noProof="0"/>
              <a:t>Click to add text</a:t>
            </a:r>
          </a:p>
          <a:p>
            <a:pPr lvl="2"/>
            <a:r>
              <a:rPr lang="en-GB" noProof="0"/>
              <a:t>Smaller Bullet (Arial 18)</a:t>
            </a:r>
          </a:p>
          <a:p>
            <a:pPr lvl="3"/>
            <a:r>
              <a:rPr lang="en-GB" noProof="0"/>
              <a:t>Very Small Bullet (Arial 16)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87807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2286000" y="774700"/>
            <a:ext cx="5603631" cy="5613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46" b="0"/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5689" y="1689308"/>
            <a:ext cx="1843454" cy="115728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1754">
                <a:solidFill>
                  <a:schemeClr val="tx2"/>
                </a:solidFill>
              </a:defRPr>
            </a:lvl1pPr>
            <a:lvl2pPr marL="0" indent="0">
              <a:buNone/>
              <a:defRPr sz="1754"/>
            </a:lvl2pPr>
            <a:lvl3pPr marL="775208" indent="0">
              <a:buNone/>
              <a:defRPr sz="1754"/>
            </a:lvl3pPr>
            <a:lvl4pPr marL="0" indent="0">
              <a:buNone/>
              <a:defRPr sz="1754"/>
            </a:lvl4pPr>
            <a:lvl5pPr marL="372217" indent="0">
              <a:buNone/>
              <a:defRPr sz="1754"/>
            </a:lvl5pPr>
          </a:lstStyle>
          <a:p>
            <a:pPr lvl="0"/>
            <a:r>
              <a:rPr lang="en-GB" noProof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31408820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5689" y="1689308"/>
            <a:ext cx="1843454" cy="115728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1754">
                <a:solidFill>
                  <a:schemeClr val="tx2"/>
                </a:solidFill>
              </a:defRPr>
            </a:lvl1pPr>
            <a:lvl2pPr marL="0" indent="0">
              <a:buNone/>
              <a:defRPr sz="1754"/>
            </a:lvl2pPr>
            <a:lvl3pPr marL="775208" indent="0">
              <a:buNone/>
              <a:defRPr sz="1754"/>
            </a:lvl3pPr>
            <a:lvl4pPr marL="0" indent="0">
              <a:buNone/>
              <a:defRPr sz="1754"/>
            </a:lvl4pPr>
            <a:lvl5pPr marL="372217" indent="0">
              <a:buNone/>
              <a:defRPr sz="1754"/>
            </a:lvl5pPr>
          </a:lstStyle>
          <a:p>
            <a:pPr lvl="0"/>
            <a:r>
              <a:rPr lang="en-GB" noProof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15826028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8173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le &amp;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5689" y="1689308"/>
            <a:ext cx="1843454" cy="115728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1754">
                <a:solidFill>
                  <a:schemeClr val="tx2"/>
                </a:solidFill>
              </a:defRPr>
            </a:lvl1pPr>
            <a:lvl2pPr marL="0" indent="0">
              <a:buNone/>
              <a:defRPr sz="1754"/>
            </a:lvl2pPr>
            <a:lvl3pPr marL="775208" indent="0">
              <a:buNone/>
              <a:defRPr sz="1754"/>
            </a:lvl3pPr>
            <a:lvl4pPr marL="0" indent="0">
              <a:buNone/>
              <a:defRPr sz="1754"/>
            </a:lvl4pPr>
            <a:lvl5pPr marL="372217" indent="0">
              <a:buNone/>
              <a:defRPr sz="1754"/>
            </a:lvl5pPr>
          </a:lstStyle>
          <a:p>
            <a:pPr lvl="0"/>
            <a:r>
              <a:rPr lang="en-GB" noProof="0"/>
              <a:t>Page Title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221289" y="204535"/>
            <a:ext cx="1692519" cy="3175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15">
                <a:solidFill>
                  <a:schemeClr val="tx2"/>
                </a:solidFill>
              </a:defRPr>
            </a:lvl1pPr>
            <a:lvl2pPr>
              <a:defRPr sz="1015"/>
            </a:lvl2pPr>
            <a:lvl3pPr>
              <a:defRPr sz="1015"/>
            </a:lvl3pPr>
            <a:lvl4pPr>
              <a:defRPr sz="1015"/>
            </a:lvl4pPr>
            <a:lvl5pPr>
              <a:defRPr sz="1015"/>
            </a:lvl5pPr>
          </a:lstStyle>
          <a:p>
            <a:pPr lvl="0"/>
            <a:r>
              <a:rPr lang="en-GB" noProof="0"/>
              <a:t>Section Title sits here</a:t>
            </a:r>
          </a:p>
        </p:txBody>
      </p:sp>
    </p:spTree>
    <p:extLst>
      <p:ext uri="{BB962C8B-B14F-4D97-AF65-F5344CB8AC3E}">
        <p14:creationId xmlns:p14="http://schemas.microsoft.com/office/powerpoint/2010/main" val="29486069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/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5689" y="1689308"/>
            <a:ext cx="1843454" cy="115728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1754">
                <a:solidFill>
                  <a:schemeClr val="tx2"/>
                </a:solidFill>
              </a:defRPr>
            </a:lvl1pPr>
            <a:lvl2pPr marL="0" indent="0">
              <a:buNone/>
              <a:defRPr sz="1754"/>
            </a:lvl2pPr>
            <a:lvl3pPr marL="775208" indent="0">
              <a:buNone/>
              <a:defRPr sz="1754"/>
            </a:lvl3pPr>
            <a:lvl4pPr marL="0" indent="0">
              <a:buNone/>
              <a:defRPr sz="1754"/>
            </a:lvl4pPr>
            <a:lvl5pPr marL="372217" indent="0">
              <a:buNone/>
              <a:defRPr sz="1754"/>
            </a:lvl5pPr>
          </a:lstStyle>
          <a:p>
            <a:pPr lvl="0"/>
            <a:r>
              <a:rPr lang="en-GB" noProof="0"/>
              <a:t>Page Title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227385" y="1676400"/>
            <a:ext cx="3059723" cy="3962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  <a:lvl2pPr marL="239268" indent="-239268">
              <a:lnSpc>
                <a:spcPct val="100000"/>
              </a:lnSpc>
              <a:spcAft>
                <a:spcPts val="886"/>
              </a:spcAft>
              <a:buSzPct val="120000"/>
              <a:defRPr sz="1846" b="1"/>
            </a:lvl2pPr>
            <a:lvl3pPr marL="644693" indent="-239268">
              <a:lnSpc>
                <a:spcPct val="100000"/>
              </a:lnSpc>
              <a:spcAft>
                <a:spcPts val="709"/>
              </a:spcAft>
              <a:buClr>
                <a:schemeClr val="tx2"/>
              </a:buClr>
              <a:defRPr sz="1662" b="0"/>
            </a:lvl3pPr>
            <a:lvl4pPr marL="1066734" indent="-239268">
              <a:lnSpc>
                <a:spcPct val="100000"/>
              </a:lnSpc>
              <a:buSzPct val="100000"/>
              <a:defRPr sz="1477" baseline="0"/>
            </a:lvl4pPr>
          </a:lstStyle>
          <a:p>
            <a:pPr lvl="1"/>
            <a:r>
              <a:rPr lang="en-GB" noProof="0"/>
              <a:t>Click to add text</a:t>
            </a:r>
          </a:p>
          <a:p>
            <a:pPr lvl="2"/>
            <a:r>
              <a:rPr lang="en-GB" noProof="0"/>
              <a:t>Smaller Bullet (Arial 18)</a:t>
            </a:r>
          </a:p>
          <a:p>
            <a:pPr lvl="3"/>
            <a:r>
              <a:rPr lang="en-GB" noProof="0"/>
              <a:t>Very Small bullet (Arial 16)</a:t>
            </a: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5416062" y="1676400"/>
            <a:ext cx="3071446" cy="39624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Aft>
                <a:spcPts val="886"/>
              </a:spcAft>
              <a:buClr>
                <a:schemeClr val="tx2"/>
              </a:buClr>
              <a:buSzPct val="120000"/>
              <a:buFontTx/>
              <a:buNone/>
              <a:defRPr sz="1846"/>
            </a:lvl1pPr>
            <a:lvl2pPr marL="239268" indent="-239268">
              <a:lnSpc>
                <a:spcPct val="100000"/>
              </a:lnSpc>
              <a:spcAft>
                <a:spcPts val="886"/>
              </a:spcAft>
              <a:buSzPct val="120000"/>
              <a:buFont typeface="Arial"/>
              <a:buChar char="•"/>
              <a:defRPr sz="1846" b="1"/>
            </a:lvl2pPr>
            <a:lvl3pPr marL="644693" indent="-239268">
              <a:lnSpc>
                <a:spcPct val="100000"/>
              </a:lnSpc>
              <a:spcAft>
                <a:spcPts val="798"/>
              </a:spcAft>
              <a:buClr>
                <a:schemeClr val="tx2"/>
              </a:buClr>
              <a:buFont typeface="Arial"/>
              <a:buChar char="•"/>
              <a:defRPr sz="1662" b="0"/>
            </a:lvl3pPr>
            <a:lvl4pPr marL="1066734" indent="-239268">
              <a:lnSpc>
                <a:spcPct val="100000"/>
              </a:lnSpc>
              <a:spcAft>
                <a:spcPts val="709"/>
              </a:spcAft>
              <a:buFont typeface="Arial"/>
              <a:buChar char="•"/>
              <a:defRPr sz="1477"/>
            </a:lvl4pPr>
            <a:lvl5pPr marL="1299356" indent="-239268">
              <a:lnSpc>
                <a:spcPct val="100000"/>
              </a:lnSpc>
              <a:buClr>
                <a:schemeClr val="tx2"/>
              </a:buClr>
              <a:buFont typeface="Lucida Grande"/>
              <a:buChar char="−"/>
              <a:defRPr sz="1477" baseline="0"/>
            </a:lvl5pPr>
          </a:lstStyle>
          <a:p>
            <a:pPr lvl="1"/>
            <a:r>
              <a:rPr lang="en-GB" noProof="0"/>
              <a:t>Click to add text</a:t>
            </a:r>
          </a:p>
          <a:p>
            <a:pPr lvl="2"/>
            <a:r>
              <a:rPr lang="en-GB" noProof="0"/>
              <a:t>Smaller Bullet (Arial 18)</a:t>
            </a:r>
          </a:p>
          <a:p>
            <a:pPr lvl="3"/>
            <a:r>
              <a:rPr lang="en-GB" noProof="0"/>
              <a:t>Very Small Bullet (Arial 16)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221289" y="204535"/>
            <a:ext cx="1692519" cy="3175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15">
                <a:solidFill>
                  <a:schemeClr val="tx2"/>
                </a:solidFill>
              </a:defRPr>
            </a:lvl1pPr>
            <a:lvl2pPr>
              <a:defRPr sz="1015"/>
            </a:lvl2pPr>
            <a:lvl3pPr>
              <a:defRPr sz="1015"/>
            </a:lvl3pPr>
            <a:lvl4pPr>
              <a:defRPr sz="1015"/>
            </a:lvl4pPr>
            <a:lvl5pPr>
              <a:defRPr sz="1015"/>
            </a:lvl5pPr>
          </a:lstStyle>
          <a:p>
            <a:pPr lvl="0"/>
            <a:r>
              <a:rPr lang="en-GB" noProof="0"/>
              <a:t>Section Title sits here</a:t>
            </a:r>
          </a:p>
        </p:txBody>
      </p:sp>
    </p:spTree>
    <p:extLst>
      <p:ext uri="{BB962C8B-B14F-4D97-AF65-F5344CB8AC3E}">
        <p14:creationId xmlns:p14="http://schemas.microsoft.com/office/powerpoint/2010/main" val="33485022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/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5689" y="1689308"/>
            <a:ext cx="1843454" cy="115728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1754">
                <a:solidFill>
                  <a:schemeClr val="tx2"/>
                </a:solidFill>
              </a:defRPr>
            </a:lvl1pPr>
            <a:lvl2pPr marL="0" indent="0">
              <a:buNone/>
              <a:defRPr sz="1754"/>
            </a:lvl2pPr>
            <a:lvl3pPr marL="775208" indent="0">
              <a:buNone/>
              <a:defRPr sz="1754"/>
            </a:lvl3pPr>
            <a:lvl4pPr marL="0" indent="0">
              <a:buNone/>
              <a:defRPr sz="1754"/>
            </a:lvl4pPr>
            <a:lvl5pPr marL="372217" indent="0">
              <a:buNone/>
              <a:defRPr sz="1754"/>
            </a:lvl5pPr>
          </a:lstStyle>
          <a:p>
            <a:pPr lvl="0"/>
            <a:r>
              <a:rPr lang="en-GB" noProof="0"/>
              <a:t>Page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221289" y="204535"/>
            <a:ext cx="1692519" cy="3175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15">
                <a:solidFill>
                  <a:schemeClr val="tx2"/>
                </a:solidFill>
              </a:defRPr>
            </a:lvl1pPr>
            <a:lvl2pPr>
              <a:defRPr sz="1015"/>
            </a:lvl2pPr>
            <a:lvl3pPr>
              <a:defRPr sz="1015"/>
            </a:lvl3pPr>
            <a:lvl4pPr>
              <a:defRPr sz="1015"/>
            </a:lvl4pPr>
            <a:lvl5pPr>
              <a:defRPr sz="1015"/>
            </a:lvl5pPr>
          </a:lstStyle>
          <a:p>
            <a:pPr lvl="0"/>
            <a:r>
              <a:rPr lang="en-GB" noProof="0"/>
              <a:t>Section Title sits here</a:t>
            </a:r>
          </a:p>
        </p:txBody>
      </p:sp>
      <p:sp>
        <p:nvSpPr>
          <p:cNvPr id="6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227385" y="1676400"/>
            <a:ext cx="6260123" cy="3962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  <a:lvl2pPr marL="239268" indent="-239268">
              <a:lnSpc>
                <a:spcPct val="100000"/>
              </a:lnSpc>
              <a:spcAft>
                <a:spcPts val="886"/>
              </a:spcAft>
              <a:buSzPct val="120000"/>
              <a:defRPr sz="1846" b="1"/>
            </a:lvl2pPr>
            <a:lvl3pPr marL="644693" indent="-239268">
              <a:lnSpc>
                <a:spcPct val="100000"/>
              </a:lnSpc>
              <a:spcAft>
                <a:spcPts val="709"/>
              </a:spcAft>
              <a:buClr>
                <a:schemeClr val="tx2"/>
              </a:buClr>
              <a:defRPr sz="1662" b="0"/>
            </a:lvl3pPr>
            <a:lvl4pPr marL="1066734" indent="-239268">
              <a:lnSpc>
                <a:spcPct val="100000"/>
              </a:lnSpc>
              <a:buSzPct val="100000"/>
              <a:defRPr sz="1477" baseline="0"/>
            </a:lvl4pPr>
          </a:lstStyle>
          <a:p>
            <a:pPr lvl="1"/>
            <a:r>
              <a:rPr lang="en-GB" noProof="0"/>
              <a:t>Click to add text</a:t>
            </a:r>
          </a:p>
          <a:p>
            <a:pPr lvl="2"/>
            <a:r>
              <a:rPr lang="en-GB" noProof="0"/>
              <a:t>Smaller Bullet (Arial 18)</a:t>
            </a:r>
          </a:p>
          <a:p>
            <a:pPr lvl="3"/>
            <a:r>
              <a:rPr lang="en-GB" noProof="0"/>
              <a:t>Very Small bullet (Arial 16)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93077" y="4699000"/>
            <a:ext cx="1781908" cy="927100"/>
          </a:xfrm>
          <a:prstGeom prst="rect">
            <a:avLst/>
          </a:prstGeom>
        </p:spPr>
        <p:txBody>
          <a:bodyPr vert="horz"/>
          <a:lstStyle>
            <a:lvl1pPr marL="0" marR="0" indent="0" algn="l" defTabSz="8836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846" b="0"/>
            </a:lvl1pPr>
          </a:lstStyle>
          <a:p>
            <a:pPr marL="0" marR="0" lvl="0" indent="0" algn="l" defTabSz="883649" rtl="0" eaLnBrk="1" fontAlgn="base" latinLnBrk="0" hangingPunct="1">
              <a:lnSpc>
                <a:spcPts val="2885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noProof="0">
                <a:solidFill>
                  <a:schemeClr val="hlink"/>
                </a:solidFill>
              </a:rPr>
              <a:t>Caption for table/image</a:t>
            </a:r>
          </a:p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341222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EA3E-01E6-4D12-8C41-FDEAC1032877}" type="datetimeFigureOut">
              <a:rPr lang="en-GB" smtClean="0"/>
              <a:t>08/03/2020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3040-FD67-4447-843B-33B40AB95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5342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793D7B3-9097-41FA-8696-27F87378C7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81" y="5085184"/>
            <a:ext cx="8143875" cy="1381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391" y="408151"/>
            <a:ext cx="1505065" cy="129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08/03/2020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84166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08/03/2020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71694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8" y="1743134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08/03/2020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95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3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6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08/03/2020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>
                  <a:shade val="50000"/>
                </a:prst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029802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1" y="2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3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08/03/2020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7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7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12519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FE2CE7-F090-402B-9210-0CAB20935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C6DFFBC-7765-4AB2-BACE-846401B9BB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1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39" y="102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F3F85-68A8-45A1-BE7C-BB5EE51ABA6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647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7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7DD91-7F56-4907-B70D-C2557AB42C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06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40" r:id="rId12"/>
    <p:sldLayoutId id="2147483841" r:id="rId13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6EA3E-01E6-4D12-8C41-FDEAC1032877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08/03/2020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53040-FD67-4447-843B-33B40AB95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59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auto">
          <a:xfrm>
            <a:off x="8990136" y="1827214"/>
            <a:ext cx="153865" cy="35909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510" tIns="38755" rIns="77510" bIns="38755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75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306266" y="6592888"/>
            <a:ext cx="801565" cy="8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defTabSz="957263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1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5726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5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© Fairtrade 2011</a:t>
            </a:r>
          </a:p>
        </p:txBody>
      </p:sp>
      <p:pic>
        <p:nvPicPr>
          <p:cNvPr id="1028" name="Picture 7" descr="FFBM_INT_VERT_RGB_POSnew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143" y="5710239"/>
            <a:ext cx="694592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26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hf sldNum="0" hdr="0" dt="0"/>
  <p:txStyles>
    <p:titleStyle>
      <a:lvl1pPr algn="l" defTabSz="883649" rtl="0" eaLnBrk="1" fontAlgn="base" hangingPunct="1">
        <a:spcBef>
          <a:spcPct val="0"/>
        </a:spcBef>
        <a:spcAft>
          <a:spcPct val="0"/>
        </a:spcAft>
        <a:defRPr sz="4062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defTabSz="883649" rtl="0" eaLnBrk="1" fontAlgn="base" hangingPunct="1">
        <a:spcBef>
          <a:spcPct val="0"/>
        </a:spcBef>
        <a:spcAft>
          <a:spcPct val="0"/>
        </a:spcAft>
        <a:defRPr sz="4062" b="1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l" defTabSz="883649" rtl="0" eaLnBrk="1" fontAlgn="base" hangingPunct="1">
        <a:spcBef>
          <a:spcPct val="0"/>
        </a:spcBef>
        <a:spcAft>
          <a:spcPct val="0"/>
        </a:spcAft>
        <a:defRPr sz="4062" b="1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l" defTabSz="883649" rtl="0" eaLnBrk="1" fontAlgn="base" hangingPunct="1">
        <a:spcBef>
          <a:spcPct val="0"/>
        </a:spcBef>
        <a:spcAft>
          <a:spcPct val="0"/>
        </a:spcAft>
        <a:defRPr sz="4062" b="1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l" defTabSz="883649" rtl="0" eaLnBrk="1" fontAlgn="base" hangingPunct="1">
        <a:spcBef>
          <a:spcPct val="0"/>
        </a:spcBef>
        <a:spcAft>
          <a:spcPct val="0"/>
        </a:spcAft>
        <a:defRPr sz="4062" b="1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387561" algn="l" defTabSz="884123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</a:defRPr>
      </a:lvl6pPr>
      <a:lvl7pPr marL="775122" algn="l" defTabSz="884123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</a:defRPr>
      </a:lvl7pPr>
      <a:lvl8pPr marL="1162681" algn="l" defTabSz="884123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</a:defRPr>
      </a:lvl8pPr>
      <a:lvl9pPr marL="1550242" algn="l" defTabSz="884123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</a:defRPr>
      </a:lvl9pPr>
    </p:titleStyle>
    <p:bodyStyle>
      <a:lvl1pPr marL="290153" indent="-290153" algn="l" defTabSz="883649" rtl="0" eaLnBrk="1" fontAlgn="base" hangingPunct="1">
        <a:lnSpc>
          <a:spcPts val="2885"/>
        </a:lnSpc>
        <a:spcBef>
          <a:spcPct val="0"/>
        </a:spcBef>
        <a:spcAft>
          <a:spcPct val="20000"/>
        </a:spcAft>
        <a:buFont typeface="Arial" charset="0"/>
        <a:buChar char="•"/>
        <a:defRPr sz="2585" b="1">
          <a:solidFill>
            <a:schemeClr val="hlink"/>
          </a:solidFill>
          <a:latin typeface="+mn-lt"/>
          <a:ea typeface="ＭＳ Ｐゴシック" charset="0"/>
          <a:cs typeface="+mn-cs"/>
        </a:defRPr>
      </a:lvl1pPr>
      <a:lvl2pPr marL="254983" indent="-254983" algn="l" defTabSz="883649" rtl="0" eaLnBrk="1" fontAlgn="base" hangingPunct="1">
        <a:lnSpc>
          <a:spcPts val="2885"/>
        </a:lnSpc>
        <a:spcBef>
          <a:spcPct val="0"/>
        </a:spcBef>
        <a:spcAft>
          <a:spcPct val="70000"/>
        </a:spcAft>
        <a:buClr>
          <a:schemeClr val="tx2"/>
        </a:buClr>
        <a:buFont typeface="Arial" charset="0"/>
        <a:buChar char="•"/>
        <a:defRPr sz="2585">
          <a:solidFill>
            <a:schemeClr val="hlink"/>
          </a:solidFill>
          <a:latin typeface="+mn-lt"/>
          <a:ea typeface="Arial" charset="0"/>
          <a:cs typeface="+mn-cs"/>
        </a:defRPr>
      </a:lvl2pPr>
      <a:lvl3pPr marL="968644" indent="-193436" algn="l" defTabSz="883649" rtl="0" eaLnBrk="1" fontAlgn="base" hangingPunct="1">
        <a:lnSpc>
          <a:spcPts val="2285"/>
        </a:lnSpc>
        <a:spcBef>
          <a:spcPct val="0"/>
        </a:spcBef>
        <a:spcAft>
          <a:spcPct val="40000"/>
        </a:spcAft>
        <a:buFont typeface="Arial" charset="0"/>
        <a:buChar char="•"/>
        <a:defRPr sz="2031" b="1">
          <a:solidFill>
            <a:schemeClr val="hlink"/>
          </a:solidFill>
          <a:latin typeface="+mn-lt"/>
          <a:ea typeface="Arial" charset="0"/>
          <a:cs typeface="+mn-cs"/>
        </a:defRPr>
      </a:lvl3pPr>
      <a:lvl4pPr marL="219813" indent="-219813" algn="l" defTabSz="883649" rtl="0" eaLnBrk="1" fontAlgn="base" hangingPunct="1">
        <a:lnSpc>
          <a:spcPts val="2285"/>
        </a:lnSpc>
        <a:spcBef>
          <a:spcPct val="0"/>
        </a:spcBef>
        <a:spcAft>
          <a:spcPct val="40000"/>
        </a:spcAft>
        <a:buClr>
          <a:schemeClr val="tx2"/>
        </a:buClr>
        <a:buSzPct val="120000"/>
        <a:buFont typeface="Arial" charset="0"/>
        <a:buChar char="•"/>
        <a:defRPr sz="2031">
          <a:solidFill>
            <a:schemeClr val="hlink"/>
          </a:solidFill>
          <a:latin typeface="+mn-lt"/>
          <a:ea typeface="Arial" charset="0"/>
          <a:cs typeface="+mn-cs"/>
        </a:defRPr>
      </a:lvl4pPr>
      <a:lvl5pPr marL="592030" indent="-219813" algn="l" defTabSz="883649" rtl="0" eaLnBrk="1" fontAlgn="base" hangingPunct="1">
        <a:lnSpc>
          <a:spcPts val="2285"/>
        </a:lnSpc>
        <a:spcBef>
          <a:spcPct val="0"/>
        </a:spcBef>
        <a:spcAft>
          <a:spcPct val="40000"/>
        </a:spcAft>
        <a:buFont typeface="Symbol" charset="0"/>
        <a:buChar char="-"/>
        <a:defRPr sz="2031">
          <a:solidFill>
            <a:schemeClr val="hlink"/>
          </a:solidFill>
          <a:latin typeface="+mn-lt"/>
          <a:ea typeface="Arial" charset="0"/>
          <a:cs typeface="+mn-cs"/>
        </a:defRPr>
      </a:lvl5pPr>
      <a:lvl6pPr marL="981013" indent="-220694" algn="l" defTabSz="884123" rtl="0" eaLnBrk="1" fontAlgn="base" hangingPunct="1">
        <a:lnSpc>
          <a:spcPts val="2288"/>
        </a:lnSpc>
        <a:spcBef>
          <a:spcPct val="0"/>
        </a:spcBef>
        <a:spcAft>
          <a:spcPct val="40000"/>
        </a:spcAft>
        <a:buFont typeface="Symbol" pitchFamily="18" charset="2"/>
        <a:buChar char="-"/>
        <a:defRPr sz="2031">
          <a:solidFill>
            <a:schemeClr val="hlink"/>
          </a:solidFill>
          <a:latin typeface="+mn-lt"/>
          <a:cs typeface="+mn-cs"/>
        </a:defRPr>
      </a:lvl6pPr>
      <a:lvl7pPr marL="1368573" indent="-220694" algn="l" defTabSz="884123" rtl="0" eaLnBrk="1" fontAlgn="base" hangingPunct="1">
        <a:lnSpc>
          <a:spcPts val="2288"/>
        </a:lnSpc>
        <a:spcBef>
          <a:spcPct val="0"/>
        </a:spcBef>
        <a:spcAft>
          <a:spcPct val="40000"/>
        </a:spcAft>
        <a:buFont typeface="Symbol" pitchFamily="18" charset="2"/>
        <a:buChar char="-"/>
        <a:defRPr sz="2031">
          <a:solidFill>
            <a:schemeClr val="hlink"/>
          </a:solidFill>
          <a:latin typeface="+mn-lt"/>
          <a:cs typeface="+mn-cs"/>
        </a:defRPr>
      </a:lvl7pPr>
      <a:lvl8pPr marL="1756134" indent="-220694" algn="l" defTabSz="884123" rtl="0" eaLnBrk="1" fontAlgn="base" hangingPunct="1">
        <a:lnSpc>
          <a:spcPts val="2288"/>
        </a:lnSpc>
        <a:spcBef>
          <a:spcPct val="0"/>
        </a:spcBef>
        <a:spcAft>
          <a:spcPct val="40000"/>
        </a:spcAft>
        <a:buFont typeface="Symbol" pitchFamily="18" charset="2"/>
        <a:buChar char="-"/>
        <a:defRPr sz="2031">
          <a:solidFill>
            <a:schemeClr val="hlink"/>
          </a:solidFill>
          <a:latin typeface="+mn-lt"/>
          <a:cs typeface="+mn-cs"/>
        </a:defRPr>
      </a:lvl8pPr>
      <a:lvl9pPr marL="2143695" indent="-220694" algn="l" defTabSz="884123" rtl="0" eaLnBrk="1" fontAlgn="base" hangingPunct="1">
        <a:lnSpc>
          <a:spcPts val="2288"/>
        </a:lnSpc>
        <a:spcBef>
          <a:spcPct val="0"/>
        </a:spcBef>
        <a:spcAft>
          <a:spcPct val="40000"/>
        </a:spcAft>
        <a:buFont typeface="Symbol" pitchFamily="18" charset="2"/>
        <a:buChar char="-"/>
        <a:defRPr sz="2031">
          <a:solidFill>
            <a:schemeClr val="hlink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75122" rtl="0" eaLnBrk="1" latinLnBrk="0" hangingPunct="1">
        <a:defRPr sz="1569" kern="1200">
          <a:solidFill>
            <a:schemeClr val="tx1"/>
          </a:solidFill>
          <a:latin typeface="+mn-lt"/>
          <a:ea typeface="+mn-ea"/>
          <a:cs typeface="+mn-cs"/>
        </a:defRPr>
      </a:lvl1pPr>
      <a:lvl2pPr marL="387561" algn="l" defTabSz="775122" rtl="0" eaLnBrk="1" latinLnBrk="0" hangingPunct="1">
        <a:defRPr sz="1569" kern="1200">
          <a:solidFill>
            <a:schemeClr val="tx1"/>
          </a:solidFill>
          <a:latin typeface="+mn-lt"/>
          <a:ea typeface="+mn-ea"/>
          <a:cs typeface="+mn-cs"/>
        </a:defRPr>
      </a:lvl2pPr>
      <a:lvl3pPr marL="775122" algn="l" defTabSz="775122" rtl="0" eaLnBrk="1" latinLnBrk="0" hangingPunct="1">
        <a:defRPr sz="1569" kern="1200">
          <a:solidFill>
            <a:schemeClr val="tx1"/>
          </a:solidFill>
          <a:latin typeface="+mn-lt"/>
          <a:ea typeface="+mn-ea"/>
          <a:cs typeface="+mn-cs"/>
        </a:defRPr>
      </a:lvl3pPr>
      <a:lvl4pPr marL="1162681" algn="l" defTabSz="775122" rtl="0" eaLnBrk="1" latinLnBrk="0" hangingPunct="1">
        <a:defRPr sz="1569" kern="1200">
          <a:solidFill>
            <a:schemeClr val="tx1"/>
          </a:solidFill>
          <a:latin typeface="+mn-lt"/>
          <a:ea typeface="+mn-ea"/>
          <a:cs typeface="+mn-cs"/>
        </a:defRPr>
      </a:lvl4pPr>
      <a:lvl5pPr marL="1550242" algn="l" defTabSz="775122" rtl="0" eaLnBrk="1" latinLnBrk="0" hangingPunct="1">
        <a:defRPr sz="1569" kern="1200">
          <a:solidFill>
            <a:schemeClr val="tx1"/>
          </a:solidFill>
          <a:latin typeface="+mn-lt"/>
          <a:ea typeface="+mn-ea"/>
          <a:cs typeface="+mn-cs"/>
        </a:defRPr>
      </a:lvl5pPr>
      <a:lvl6pPr marL="1937803" algn="l" defTabSz="775122" rtl="0" eaLnBrk="1" latinLnBrk="0" hangingPunct="1">
        <a:defRPr sz="1569" kern="1200">
          <a:solidFill>
            <a:schemeClr val="tx1"/>
          </a:solidFill>
          <a:latin typeface="+mn-lt"/>
          <a:ea typeface="+mn-ea"/>
          <a:cs typeface="+mn-cs"/>
        </a:defRPr>
      </a:lvl6pPr>
      <a:lvl7pPr marL="2325364" algn="l" defTabSz="775122" rtl="0" eaLnBrk="1" latinLnBrk="0" hangingPunct="1">
        <a:defRPr sz="1569" kern="1200">
          <a:solidFill>
            <a:schemeClr val="tx1"/>
          </a:solidFill>
          <a:latin typeface="+mn-lt"/>
          <a:ea typeface="+mn-ea"/>
          <a:cs typeface="+mn-cs"/>
        </a:defRPr>
      </a:lvl7pPr>
      <a:lvl8pPr marL="2712924" algn="l" defTabSz="775122" rtl="0" eaLnBrk="1" latinLnBrk="0" hangingPunct="1">
        <a:defRPr sz="1569" kern="1200">
          <a:solidFill>
            <a:schemeClr val="tx1"/>
          </a:solidFill>
          <a:latin typeface="+mn-lt"/>
          <a:ea typeface="+mn-ea"/>
          <a:cs typeface="+mn-cs"/>
        </a:defRPr>
      </a:lvl8pPr>
      <a:lvl9pPr marL="3100484" algn="l" defTabSz="775122" rtl="0" eaLnBrk="1" latinLnBrk="0" hangingPunct="1">
        <a:defRPr sz="15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tonledale.lancs.sch.uk/parents/businessenterpris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02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able&#10;&#10;Description generated with very high confidence">
            <a:extLst>
              <a:ext uri="{FF2B5EF4-FFF2-40B4-BE49-F238E27FC236}">
                <a16:creationId xmlns:a16="http://schemas.microsoft.com/office/drawing/2014/main" id="{670F196F-BB44-4638-96F4-6B9BAC342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94" y="290671"/>
            <a:ext cx="8495100" cy="627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36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able&#10;&#10;Description automatically generated">
            <a:extLst>
              <a:ext uri="{FF2B5EF4-FFF2-40B4-BE49-F238E27FC236}">
                <a16:creationId xmlns:a16="http://schemas.microsoft.com/office/drawing/2014/main" id="{32DE1314-FA27-43C8-A1D0-7B3C748FF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00808"/>
            <a:ext cx="76200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51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7E66EDF-1797-4042-A932-787D67EFF6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047684"/>
              </p:ext>
            </p:extLst>
          </p:nvPr>
        </p:nvGraphicFramePr>
        <p:xfrm>
          <a:off x="268481" y="1700808"/>
          <a:ext cx="8706865" cy="3388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r:id="rId3" imgW="11428560" imgH="4444200" progId="">
                  <p:embed/>
                </p:oleObj>
              </mc:Choice>
              <mc:Fallback>
                <p:oleObj r:id="rId3" imgW="11428560" imgH="4444200" progId="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C7E66EDF-1797-4042-A932-787D67EFF6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481" y="1700808"/>
                        <a:ext cx="8706865" cy="3388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9802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ottle, knife&#10;&#10;Description automatically generated">
            <a:extLst>
              <a:ext uri="{FF2B5EF4-FFF2-40B4-BE49-F238E27FC236}">
                <a16:creationId xmlns:a16="http://schemas.microsoft.com/office/drawing/2014/main" id="{7989D099-A281-42A7-8D53-68BBEA19D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00808"/>
            <a:ext cx="76200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70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E7F9FEA-76B4-4AE6-ABFE-7C5B0F179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00808"/>
            <a:ext cx="76200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8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02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n kind word can ch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1" y="107772"/>
            <a:ext cx="8919153" cy="666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596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6435D-54DB-413F-900B-8A76EB5E0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3843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u="sng">
                <a:cs typeface="Calibri Light"/>
              </a:rPr>
              <a:t>Young Business Enterprise</a:t>
            </a:r>
            <a:br>
              <a:rPr lang="en-US" sz="4800" b="1" u="sng">
                <a:cs typeface="Calibri Light"/>
              </a:rPr>
            </a:br>
            <a:r>
              <a:rPr lang="en-US" sz="4800">
                <a:ea typeface="+mj-lt"/>
                <a:cs typeface="+mj-lt"/>
              </a:rPr>
              <a:t>Every Tuesday after school.</a:t>
            </a:r>
            <a:endParaRPr lang="en-US" sz="4800" b="1" u="sng">
              <a:cs typeface="Calibri Ligh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E997E03-AF4D-469E-92DD-B133EE97B0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44780"/>
              </p:ext>
            </p:extLst>
          </p:nvPr>
        </p:nvGraphicFramePr>
        <p:xfrm>
          <a:off x="345056" y="1595887"/>
          <a:ext cx="8554034" cy="2861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54034">
                  <a:extLst>
                    <a:ext uri="{9D8B030D-6E8A-4147-A177-3AD203B41FA5}">
                      <a16:colId xmlns:a16="http://schemas.microsoft.com/office/drawing/2014/main" val="128046767"/>
                    </a:ext>
                  </a:extLst>
                </a:gridCol>
              </a:tblGrid>
              <a:tr h="2861284">
                <a:tc>
                  <a:txBody>
                    <a:bodyPr/>
                    <a:lstStyle/>
                    <a:p>
                      <a:pPr fontAlgn="base"/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Young Business Enterprise | Walton-le-Dale High School</a:t>
                      </a:r>
                    </a:p>
                    <a:p>
                      <a:pPr fontAlgn="base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</a:rPr>
                        <a:t>Please support our Year 10 Young Business Enterprise teams and have a shop through the following Christmas gifts from our five companies; Enterprise Sky Squad, Lazer Cutter Industries, </a:t>
                      </a:r>
                      <a:r>
                        <a:rPr lang="en-US" sz="2800" err="1">
                          <a:solidFill>
                            <a:schemeClr val="bg1"/>
                          </a:solidFill>
                          <a:effectLst/>
                        </a:rPr>
                        <a:t>Fro</a:t>
                      </a: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</a:rPr>
                        <a:t>, Fin and Gift Company.</a:t>
                      </a:r>
                    </a:p>
                    <a:p>
                      <a:pPr fontAlgn="base"/>
                      <a:r>
                        <a:rPr lang="en-US" sz="2800" u="sng">
                          <a:solidFill>
                            <a:srgbClr val="FF0000"/>
                          </a:solidFill>
                          <a:effectLst/>
                        </a:rPr>
                        <a:t>www.waltonledale.lancs.sch.uk</a:t>
                      </a:r>
                      <a:endParaRPr lang="en-US" sz="2800" u="sng">
                        <a:solidFill>
                          <a:srgbClr val="FF0000"/>
                        </a:solidFill>
                        <a:effectLst/>
                        <a:latin typeface="wf_segoe-ui_normal"/>
                      </a:endParaRPr>
                    </a:p>
                  </a:txBody>
                  <a:tcPr marL="114300" marR="114300" marT="114300" marB="114300"/>
                </a:tc>
                <a:extLst>
                  <a:ext uri="{0D108BD9-81ED-4DB2-BD59-A6C34878D82A}">
                    <a16:rowId xmlns:a16="http://schemas.microsoft.com/office/drawing/2014/main" val="21007111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2014F38-A845-4F5E-92EA-8A8AB56A48C4}"/>
              </a:ext>
            </a:extLst>
          </p:cNvPr>
          <p:cNvSpPr txBox="1"/>
          <p:nvPr/>
        </p:nvSpPr>
        <p:spPr>
          <a:xfrm>
            <a:off x="339306" y="4652513"/>
            <a:ext cx="8522896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/>
                <a:cs typeface="Calibri"/>
              </a:rPr>
              <a:t>Please support our Young Business Enterprise pupils by checking out their latest Christmas products </a:t>
            </a:r>
            <a:r>
              <a:rPr lang="en-US" sz="2400">
                <a:latin typeface="Calibri"/>
                <a:cs typeface="Calibri"/>
                <a:hlinkClick r:id="rId3"/>
              </a:rPr>
              <a:t>https://www.waltonledale.lancs.sch.uk/parents/businessenterprise</a:t>
            </a:r>
            <a:endParaRPr lang="en-US" sz="2400">
              <a:latin typeface="Calibri"/>
              <a:cs typeface="Calibri"/>
            </a:endParaRPr>
          </a:p>
          <a:p>
            <a:r>
              <a:rPr lang="en-US" sz="2400">
                <a:latin typeface="Calibri"/>
                <a:cs typeface="Calibri"/>
              </a:rPr>
              <a:t>Payments can be made over Parent Pay and will be delivered to you in school.</a:t>
            </a:r>
          </a:p>
        </p:txBody>
      </p:sp>
    </p:spTree>
    <p:extLst>
      <p:ext uri="{BB962C8B-B14F-4D97-AF65-F5344CB8AC3E}">
        <p14:creationId xmlns:p14="http://schemas.microsoft.com/office/powerpoint/2010/main" val="1630395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56" t="2456" r="3010"/>
          <a:stretch/>
        </p:blipFill>
        <p:spPr>
          <a:xfrm>
            <a:off x="0" y="1149530"/>
            <a:ext cx="9124229" cy="570846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1" y="104504"/>
            <a:ext cx="9144001" cy="104502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/>
              <a:t>Wow!  Look how committed your teachers are to </a:t>
            </a:r>
            <a:r>
              <a:rPr lang="en-GB" sz="2400" b="1" i="1"/>
              <a:t>you</a:t>
            </a:r>
            <a:r>
              <a:rPr lang="en-GB" sz="2400"/>
              <a:t>.  They provide approximately 47 hours of extra-curricular activities per week.  Show your commitment to </a:t>
            </a:r>
            <a:r>
              <a:rPr lang="en-GB" sz="2400" b="1" i="1"/>
              <a:t>them</a:t>
            </a:r>
            <a:r>
              <a:rPr lang="en-GB" sz="2400"/>
              <a:t> – get involved!</a:t>
            </a:r>
          </a:p>
        </p:txBody>
      </p:sp>
    </p:spTree>
    <p:extLst>
      <p:ext uri="{BB962C8B-B14F-4D97-AF65-F5344CB8AC3E}">
        <p14:creationId xmlns:p14="http://schemas.microsoft.com/office/powerpoint/2010/main" val="1493907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348636" y="155575"/>
            <a:ext cx="11924777" cy="1252538"/>
          </a:xfrm>
        </p:spPr>
        <p:txBody>
          <a:bodyPr>
            <a:noAutofit/>
          </a:bodyPr>
          <a:lstStyle/>
          <a:p>
            <a:pPr algn="ctr"/>
            <a:r>
              <a:rPr lang="en-GB" sz="9600" err="1">
                <a:solidFill>
                  <a:srgbClr val="FA04B4"/>
                </a:solidFill>
                <a:latin typeface="Century Gothic"/>
              </a:rPr>
              <a:t>Respect@WLD</a:t>
            </a:r>
            <a:endParaRPr lang="en-GB" sz="9600">
              <a:solidFill>
                <a:srgbClr val="FA04B4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1348636" y="1628801"/>
            <a:ext cx="11824570" cy="5040288"/>
          </a:xfrm>
        </p:spPr>
        <p:txBody>
          <a:bodyPr>
            <a:noAutofit/>
          </a:bodyPr>
          <a:lstStyle/>
          <a:p>
            <a:pPr marL="118872" indent="0" algn="ctr">
              <a:buNone/>
            </a:pPr>
            <a:r>
              <a:rPr lang="en-GB" sz="5400" b="1">
                <a:solidFill>
                  <a:schemeClr val="bg1"/>
                </a:solidFill>
                <a:latin typeface="Century Gothic" panose="020B0502020202020204" pitchFamily="34" charset="0"/>
              </a:rPr>
              <a:t>Respect Learning</a:t>
            </a:r>
          </a:p>
          <a:p>
            <a:pPr marL="118872" indent="0" algn="ctr">
              <a:buNone/>
            </a:pPr>
            <a:r>
              <a:rPr lang="en-GB" sz="5400" b="1">
                <a:solidFill>
                  <a:schemeClr val="bg1"/>
                </a:solidFill>
                <a:latin typeface="Century Gothic" panose="020B0502020202020204" pitchFamily="34" charset="0"/>
              </a:rPr>
              <a:t>Respect Students</a:t>
            </a:r>
          </a:p>
          <a:p>
            <a:pPr marL="118872" indent="0" algn="ctr">
              <a:buNone/>
            </a:pPr>
            <a:r>
              <a:rPr lang="en-GB" sz="5400" b="1">
                <a:solidFill>
                  <a:schemeClr val="bg1"/>
                </a:solidFill>
                <a:latin typeface="Century Gothic" panose="020B0502020202020204" pitchFamily="34" charset="0"/>
              </a:rPr>
              <a:t>Respect Staff</a:t>
            </a:r>
          </a:p>
          <a:p>
            <a:pPr marL="118872" indent="0" algn="ctr">
              <a:buNone/>
            </a:pPr>
            <a:r>
              <a:rPr lang="en-GB" sz="5400" b="1">
                <a:solidFill>
                  <a:schemeClr val="bg1"/>
                </a:solidFill>
                <a:latin typeface="Century Gothic" panose="020B0502020202020204" pitchFamily="34" charset="0"/>
              </a:rPr>
              <a:t>Respect the Community</a:t>
            </a:r>
          </a:p>
          <a:p>
            <a:pPr marL="118872" indent="0" algn="ctr">
              <a:buNone/>
            </a:pPr>
            <a:r>
              <a:rPr lang="en-GB" sz="5400" b="1">
                <a:solidFill>
                  <a:schemeClr val="bg1"/>
                </a:solidFill>
                <a:latin typeface="Century Gothic" panose="020B0502020202020204" pitchFamily="34" charset="0"/>
              </a:rPr>
              <a:t>Respect your Environment</a:t>
            </a:r>
          </a:p>
          <a:p>
            <a:pPr marL="118872" indent="0" algn="ctr">
              <a:buNone/>
            </a:pPr>
            <a:r>
              <a:rPr lang="en-GB" sz="5400" b="1">
                <a:solidFill>
                  <a:schemeClr val="bg1"/>
                </a:solidFill>
                <a:latin typeface="Century Gothic" panose="020B0502020202020204" pitchFamily="34" charset="0"/>
              </a:rPr>
              <a:t>Respect Yourself</a:t>
            </a:r>
          </a:p>
        </p:txBody>
      </p:sp>
    </p:spTree>
    <p:extLst>
      <p:ext uri="{BB962C8B-B14F-4D97-AF65-F5344CB8AC3E}">
        <p14:creationId xmlns:p14="http://schemas.microsoft.com/office/powerpoint/2010/main" val="2227420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85320"/>
          </a:xfrm>
        </p:spPr>
        <p:txBody>
          <a:bodyPr/>
          <a:lstStyle/>
          <a:p>
            <a:r>
              <a:rPr lang="en-GB"/>
              <a:t>Form Time Programme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718882"/>
              </p:ext>
            </p:extLst>
          </p:nvPr>
        </p:nvGraphicFramePr>
        <p:xfrm>
          <a:off x="-1" y="1484783"/>
          <a:ext cx="9144003" cy="5373216"/>
        </p:xfrm>
        <a:graphic>
          <a:graphicData uri="http://schemas.openxmlformats.org/drawingml/2006/table">
            <a:tbl>
              <a:tblPr/>
              <a:tblGrid>
                <a:gridCol w="879523">
                  <a:extLst>
                    <a:ext uri="{9D8B030D-6E8A-4147-A177-3AD203B41FA5}">
                      <a16:colId xmlns:a16="http://schemas.microsoft.com/office/drawing/2014/main" val="1945190996"/>
                    </a:ext>
                  </a:extLst>
                </a:gridCol>
                <a:gridCol w="1652896">
                  <a:extLst>
                    <a:ext uri="{9D8B030D-6E8A-4147-A177-3AD203B41FA5}">
                      <a16:colId xmlns:a16="http://schemas.microsoft.com/office/drawing/2014/main" val="270842558"/>
                    </a:ext>
                  </a:extLst>
                </a:gridCol>
                <a:gridCol w="1652896">
                  <a:extLst>
                    <a:ext uri="{9D8B030D-6E8A-4147-A177-3AD203B41FA5}">
                      <a16:colId xmlns:a16="http://schemas.microsoft.com/office/drawing/2014/main" val="866762102"/>
                    </a:ext>
                  </a:extLst>
                </a:gridCol>
                <a:gridCol w="1652896">
                  <a:extLst>
                    <a:ext uri="{9D8B030D-6E8A-4147-A177-3AD203B41FA5}">
                      <a16:colId xmlns:a16="http://schemas.microsoft.com/office/drawing/2014/main" val="4189414886"/>
                    </a:ext>
                  </a:extLst>
                </a:gridCol>
                <a:gridCol w="1652896">
                  <a:extLst>
                    <a:ext uri="{9D8B030D-6E8A-4147-A177-3AD203B41FA5}">
                      <a16:colId xmlns:a16="http://schemas.microsoft.com/office/drawing/2014/main" val="1714382690"/>
                    </a:ext>
                  </a:extLst>
                </a:gridCol>
                <a:gridCol w="1652896">
                  <a:extLst>
                    <a:ext uri="{9D8B030D-6E8A-4147-A177-3AD203B41FA5}">
                      <a16:colId xmlns:a16="http://schemas.microsoft.com/office/drawing/2014/main" val="2675630216"/>
                    </a:ext>
                  </a:extLst>
                </a:gridCol>
              </a:tblGrid>
              <a:tr h="89553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Monday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Tuesday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Wednesday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Thursday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Friday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262853"/>
                  </a:ext>
                </a:extLst>
              </a:tr>
              <a:tr h="89553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Blue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Equipment &amp; Word of the Week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Thought for the Week – PSHE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Planner and Classcharts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Attendance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Assembly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644403"/>
                  </a:ext>
                </a:extLst>
              </a:tr>
              <a:tr h="89553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Indigo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Equipment &amp; Word of the Week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Thought for the Week – PSHE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Planner and </a:t>
                      </a:r>
                      <a:r>
                        <a:rPr lang="en-GB" sz="1800" b="0" i="0" u="none" strike="noStrike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Classcharts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Assembly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Attendance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13685"/>
                  </a:ext>
                </a:extLst>
              </a:tr>
              <a:tr h="89553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Red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Equipment &amp; Word of the Week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Thought for the Week – PSHE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Assembly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Planner and </a:t>
                      </a:r>
                      <a:r>
                        <a:rPr lang="en-GB" sz="1800" b="0" i="0" u="none" strike="noStrike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Classcharts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Attendance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1181047"/>
                  </a:ext>
                </a:extLst>
              </a:tr>
              <a:tr h="89553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Yellow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Planner and </a:t>
                      </a:r>
                      <a:r>
                        <a:rPr kumimoji="0" lang="en-GB" sz="18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Classcharts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Assembly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Equipment &amp; Word of the Week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Thought for the Week – PSHE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Attendance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354478"/>
                  </a:ext>
                </a:extLst>
              </a:tr>
              <a:tr h="89553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Assembly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Equipment &amp; Word of the Week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Thought for the Week – PSHE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Planner and </a:t>
                      </a:r>
                      <a:r>
                        <a:rPr kumimoji="0" lang="en-GB" sz="18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Classcharts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Attendance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571932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795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63F5C-7669-4753-8CCA-95B1B77BC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08" y="152400"/>
            <a:ext cx="4002657" cy="1251062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latin typeface="Century Gothic"/>
              </a:rPr>
              <a:t>Year 11 Revision Plan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42C34-A258-4CF8-BB08-69C2A833EF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275" y="1615785"/>
            <a:ext cx="4038600" cy="5141400"/>
          </a:xfrm>
          <a:solidFill>
            <a:srgbClr val="FF1F64"/>
          </a:solidFill>
        </p:spPr>
        <p:txBody>
          <a:bodyPr vert="horz" lIns="91440" tIns="91440" rtlCol="0" anchor="t">
            <a:normAutofit fontScale="85000" lnSpcReduction="10000"/>
          </a:bodyPr>
          <a:lstStyle/>
          <a:p>
            <a:pPr marL="118745" indent="0" algn="ctr">
              <a:buNone/>
            </a:pPr>
            <a:r>
              <a:rPr lang="en-US" sz="9600" dirty="0">
                <a:latin typeface="Century Gothic"/>
              </a:rPr>
              <a:t>9</a:t>
            </a:r>
            <a:endParaRPr lang="en-US" sz="9600" dirty="0">
              <a:latin typeface="Corbel"/>
            </a:endParaRPr>
          </a:p>
          <a:p>
            <a:pPr marL="118745" indent="0" algn="ctr">
              <a:buNone/>
            </a:pPr>
            <a:r>
              <a:rPr lang="en-US" sz="9600" dirty="0">
                <a:latin typeface="Century Gothic"/>
              </a:rPr>
              <a:t>Weeks to go!</a:t>
            </a:r>
            <a:endParaRPr lang="en-US" sz="96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1B1035-C622-4B93-B1CF-137CCE305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1898" y="-8855"/>
            <a:ext cx="4858108" cy="6708531"/>
          </a:xfrm>
          <a:solidFill>
            <a:srgbClr val="00B0F0"/>
          </a:solidFill>
        </p:spPr>
        <p:txBody>
          <a:bodyPr vert="horz" lIns="54864" tIns="91440" rtlCol="0" anchor="t">
            <a:normAutofit fontScale="85000" lnSpcReduction="10000"/>
          </a:bodyPr>
          <a:lstStyle/>
          <a:p>
            <a:pPr marL="118745" indent="0">
              <a:buNone/>
            </a:pPr>
            <a:r>
              <a:rPr lang="en-US" sz="4000" b="1" u="sng" dirty="0"/>
              <a:t>Monday</a:t>
            </a:r>
          </a:p>
          <a:p>
            <a:pPr marL="118745" indent="0">
              <a:buNone/>
            </a:pPr>
            <a:r>
              <a:rPr lang="en-US" sz="4000" dirty="0" err="1">
                <a:solidFill>
                  <a:schemeClr val="bg1"/>
                </a:solidFill>
              </a:rPr>
              <a:t>Maths</a:t>
            </a:r>
            <a:r>
              <a:rPr lang="en-US" sz="4000" dirty="0">
                <a:solidFill>
                  <a:schemeClr val="bg1"/>
                </a:solidFill>
              </a:rPr>
              <a:t> &amp; Option A</a:t>
            </a:r>
          </a:p>
          <a:p>
            <a:pPr marL="118745" indent="0">
              <a:buNone/>
            </a:pPr>
            <a:r>
              <a:rPr lang="en-US" sz="4000" b="1" u="sng" dirty="0"/>
              <a:t>Tuesday</a:t>
            </a:r>
          </a:p>
          <a:p>
            <a:pPr marL="118745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English &amp; Option B</a:t>
            </a:r>
          </a:p>
          <a:p>
            <a:pPr marL="118745" indent="0">
              <a:buNone/>
            </a:pPr>
            <a:r>
              <a:rPr lang="en-US" sz="4000" b="1" u="sng" dirty="0"/>
              <a:t>Wednesday</a:t>
            </a:r>
          </a:p>
          <a:p>
            <a:pPr marL="118745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Science &amp; Option C</a:t>
            </a:r>
          </a:p>
          <a:p>
            <a:pPr marL="118745" indent="0">
              <a:buNone/>
            </a:pPr>
            <a:r>
              <a:rPr lang="en-US" sz="4000" b="1" u="sng" dirty="0"/>
              <a:t>Thursday</a:t>
            </a:r>
          </a:p>
          <a:p>
            <a:pPr marL="118745" indent="0">
              <a:buNone/>
            </a:pPr>
            <a:r>
              <a:rPr lang="en-US" sz="4000" dirty="0" err="1">
                <a:solidFill>
                  <a:schemeClr val="bg1"/>
                </a:solidFill>
              </a:rPr>
              <a:t>Maths</a:t>
            </a:r>
            <a:r>
              <a:rPr lang="en-US" sz="4000" dirty="0">
                <a:solidFill>
                  <a:schemeClr val="bg1"/>
                </a:solidFill>
              </a:rPr>
              <a:t> &amp; Topic Review</a:t>
            </a:r>
          </a:p>
          <a:p>
            <a:pPr marL="118745" indent="0">
              <a:buNone/>
            </a:pPr>
            <a:r>
              <a:rPr lang="en-US" sz="4000" b="1" u="sng" dirty="0"/>
              <a:t>Friday</a:t>
            </a:r>
          </a:p>
          <a:p>
            <a:pPr marL="118745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English &amp; Option A</a:t>
            </a:r>
          </a:p>
          <a:p>
            <a:pPr marL="118745" indent="0">
              <a:buNone/>
            </a:pPr>
            <a:r>
              <a:rPr lang="en-US" sz="4000" b="1" u="sng" dirty="0"/>
              <a:t>Saturday</a:t>
            </a:r>
          </a:p>
          <a:p>
            <a:pPr marL="118745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Science &amp; Option B</a:t>
            </a:r>
          </a:p>
          <a:p>
            <a:pPr marL="118745" indent="0">
              <a:buNone/>
            </a:pPr>
            <a:r>
              <a:rPr lang="en-US" sz="4000" b="1" u="sng" dirty="0"/>
              <a:t>Wednesday</a:t>
            </a:r>
          </a:p>
          <a:p>
            <a:pPr marL="118745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Option C &amp; Topic Review</a:t>
            </a:r>
          </a:p>
          <a:p>
            <a:pPr marL="118745" indent="0">
              <a:buNone/>
            </a:pPr>
            <a:endParaRPr lang="en-US" sz="4000" dirty="0">
              <a:solidFill>
                <a:schemeClr val="bg1"/>
              </a:solidFill>
            </a:endParaRPr>
          </a:p>
          <a:p>
            <a:pPr marL="118745" indent="0">
              <a:buNone/>
            </a:pP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5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2838" y="189763"/>
            <a:ext cx="8818324" cy="1012737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GB" sz="6000" b="1">
                <a:solidFill>
                  <a:schemeClr val="bg1"/>
                </a:solidFill>
              </a:rPr>
              <a:t>BASICS@WLD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62838" y="1352813"/>
            <a:ext cx="4332962" cy="527345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sz="3000" b="1"/>
              <a:t>On time for lessons</a:t>
            </a:r>
            <a:r>
              <a:rPr lang="en-GB" sz="3000"/>
              <a:t>, respect for learning.</a:t>
            </a:r>
          </a:p>
          <a:p>
            <a:pPr lvl="0"/>
            <a:r>
              <a:rPr lang="en-GB" sz="3000" b="1"/>
              <a:t>Perfect uniform</a:t>
            </a:r>
            <a:r>
              <a:rPr lang="en-GB" sz="3000"/>
              <a:t> in every lesson.</a:t>
            </a:r>
          </a:p>
          <a:p>
            <a:pPr lvl="0"/>
            <a:r>
              <a:rPr lang="en-GB" sz="3000"/>
              <a:t>Come in </a:t>
            </a:r>
            <a:r>
              <a:rPr lang="en-GB" sz="3000" b="1"/>
              <a:t>quietly</a:t>
            </a:r>
            <a:r>
              <a:rPr lang="en-GB" sz="3000"/>
              <a:t>. Sit down in your </a:t>
            </a:r>
            <a:r>
              <a:rPr lang="en-GB" sz="3000" b="1"/>
              <a:t>correct seat.</a:t>
            </a:r>
            <a:endParaRPr lang="en-GB" sz="3000"/>
          </a:p>
          <a:p>
            <a:pPr lvl="0"/>
            <a:r>
              <a:rPr lang="en-GB" sz="3000" b="1"/>
              <a:t>Equipment out</a:t>
            </a:r>
            <a:r>
              <a:rPr lang="en-GB" sz="3000"/>
              <a:t> – pen, pencil, ruler, planner and homework.</a:t>
            </a:r>
          </a:p>
          <a:p>
            <a:pPr lvl="0"/>
            <a:r>
              <a:rPr lang="en-GB" sz="3000" b="1"/>
              <a:t>Starter activity</a:t>
            </a:r>
            <a:r>
              <a:rPr lang="en-GB" sz="3000"/>
              <a:t> – </a:t>
            </a:r>
            <a:r>
              <a:rPr lang="en-GB" sz="3000" b="1"/>
              <a:t>no wasted time.</a:t>
            </a:r>
          </a:p>
          <a:p>
            <a:r>
              <a:rPr lang="en-GB" sz="3000" b="1"/>
              <a:t>Silent learning,</a:t>
            </a:r>
            <a:r>
              <a:rPr lang="en-GB" sz="3000"/>
              <a:t> listening to instructions.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352812"/>
            <a:ext cx="4220227" cy="527345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sz="3000" b="1"/>
              <a:t>Quiet signal</a:t>
            </a:r>
            <a:r>
              <a:rPr lang="en-GB" sz="3000"/>
              <a:t> - quiet if the teacher raises their hand</a:t>
            </a:r>
          </a:p>
          <a:p>
            <a:pPr lvl="0"/>
            <a:r>
              <a:rPr lang="en-GB" sz="3000"/>
              <a:t>Put your </a:t>
            </a:r>
            <a:r>
              <a:rPr lang="en-GB" sz="3000" b="1"/>
              <a:t>hand up</a:t>
            </a:r>
            <a:r>
              <a:rPr lang="en-GB" sz="3000"/>
              <a:t> if you have a question.</a:t>
            </a:r>
          </a:p>
          <a:p>
            <a:pPr lvl="0"/>
            <a:r>
              <a:rPr lang="en-GB" sz="3000" b="1"/>
              <a:t>Uniform correct</a:t>
            </a:r>
            <a:r>
              <a:rPr lang="en-GB" sz="3000"/>
              <a:t> before leaving the lesson.</a:t>
            </a:r>
          </a:p>
          <a:p>
            <a:r>
              <a:rPr lang="en-GB" sz="3000" b="1"/>
              <a:t>End</a:t>
            </a:r>
            <a:r>
              <a:rPr lang="en-GB" sz="3000"/>
              <a:t> of the lesson, </a:t>
            </a:r>
            <a:r>
              <a:rPr lang="en-GB" sz="3000" b="1"/>
              <a:t>stand behind your chair</a:t>
            </a:r>
            <a:r>
              <a:rPr lang="en-GB" sz="3000"/>
              <a:t> and </a:t>
            </a:r>
            <a:r>
              <a:rPr lang="en-GB" sz="3000" b="1"/>
              <a:t>wait</a:t>
            </a:r>
            <a:r>
              <a:rPr lang="en-GB" sz="3000"/>
              <a:t> to be </a:t>
            </a:r>
            <a:r>
              <a:rPr lang="en-GB" sz="3000" b="1"/>
              <a:t>dismissed </a:t>
            </a:r>
            <a:r>
              <a:rPr lang="en-GB" sz="3000"/>
              <a:t>for an orderly exit.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933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1458B73-734E-4A16-A8AF-384F94EE25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0372024"/>
              </p:ext>
            </p:extLst>
          </p:nvPr>
        </p:nvGraphicFramePr>
        <p:xfrm>
          <a:off x="226363" y="1120441"/>
          <a:ext cx="8560903" cy="5595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3B7780E-9DCB-4CCE-A72E-AC6FAB951FD7}"/>
              </a:ext>
            </a:extLst>
          </p:cNvPr>
          <p:cNvSpPr txBox="1"/>
          <p:nvPr/>
        </p:nvSpPr>
        <p:spPr>
          <a:xfrm>
            <a:off x="639114" y="958384"/>
            <a:ext cx="1995793" cy="52322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2400" b="1" u="sng" dirty="0">
                <a:latin typeface="OpenDyslexic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Definition</a:t>
            </a:r>
            <a:r>
              <a:rPr lang="en-GB" sz="2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0" algn="ctr"/>
            <a:endParaRPr lang="en-GB" sz="4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0E6176-0202-48DD-883C-C7CEB18AF006}"/>
              </a:ext>
            </a:extLst>
          </p:cNvPr>
          <p:cNvSpPr txBox="1"/>
          <p:nvPr/>
        </p:nvSpPr>
        <p:spPr>
          <a:xfrm>
            <a:off x="6345375" y="1671920"/>
            <a:ext cx="2403089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>
                <a:solidFill>
                  <a:schemeClr val="tx2">
                    <a:lumMod val="50000"/>
                  </a:schemeClr>
                </a:solidFill>
                <a:latin typeface="OpenDyslexic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Etymology</a:t>
            </a:r>
            <a:r>
              <a:rPr lang="en-GB" sz="2800" b="1" u="sng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/>
            <a:endParaRPr lang="en-GB" sz="2800" b="1" u="sng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800" b="1" u="sng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3126FE-ADE2-4D14-96F9-1AC5A3CD8827}"/>
              </a:ext>
            </a:extLst>
          </p:cNvPr>
          <p:cNvSpPr txBox="1"/>
          <p:nvPr/>
        </p:nvSpPr>
        <p:spPr>
          <a:xfrm>
            <a:off x="2833934" y="865071"/>
            <a:ext cx="3323636" cy="646986"/>
          </a:xfrm>
          <a:prstGeom prst="roundRect">
            <a:avLst/>
          </a:prstGeom>
          <a:solidFill>
            <a:srgbClr val="FFFF66"/>
          </a:solidFill>
          <a:ln w="571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2">
                    <a:lumMod val="50000"/>
                  </a:schemeClr>
                </a:solidFill>
                <a:latin typeface="OpenDyslexic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conformity</a:t>
            </a:r>
            <a:r>
              <a:rPr lang="en-GB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8885A3D-7016-4C90-8503-E0A5A166364B}"/>
              </a:ext>
            </a:extLst>
          </p:cNvPr>
          <p:cNvGrpSpPr/>
          <p:nvPr/>
        </p:nvGrpSpPr>
        <p:grpSpPr>
          <a:xfrm>
            <a:off x="179473" y="2895208"/>
            <a:ext cx="2476216" cy="2399250"/>
            <a:chOff x="604185" y="3271182"/>
            <a:chExt cx="2132878" cy="13519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9D7CD5-B7A2-4407-89B3-672DFBDB87C3}"/>
                </a:ext>
              </a:extLst>
            </p:cNvPr>
            <p:cNvSpPr/>
            <p:nvPr/>
          </p:nvSpPr>
          <p:spPr>
            <a:xfrm>
              <a:off x="878909" y="3271182"/>
              <a:ext cx="1636386" cy="2254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2000" b="1" u="sng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en-GB" sz="2000" u="sng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6C5DED7-1560-4CFF-BE66-E1CF711312F9}"/>
                </a:ext>
              </a:extLst>
            </p:cNvPr>
            <p:cNvSpPr txBox="1"/>
            <p:nvPr/>
          </p:nvSpPr>
          <p:spPr>
            <a:xfrm>
              <a:off x="604185" y="4224225"/>
              <a:ext cx="2132878" cy="398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endParaRPr lang="en-GB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lvl="0"/>
              <a:endParaRPr lang="en-GB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2" name="Rounded Rectangle 13">
            <a:extLst>
              <a:ext uri="{FF2B5EF4-FFF2-40B4-BE49-F238E27FC236}">
                <a16:creationId xmlns:a16="http://schemas.microsoft.com/office/drawing/2014/main" id="{E0243525-B208-4598-AA59-EF03D9963CC0}"/>
              </a:ext>
            </a:extLst>
          </p:cNvPr>
          <p:cNvSpPr/>
          <p:nvPr/>
        </p:nvSpPr>
        <p:spPr>
          <a:xfrm>
            <a:off x="2991802" y="4094129"/>
            <a:ext cx="3030026" cy="2572875"/>
          </a:xfrm>
          <a:prstGeom prst="roundRect">
            <a:avLst/>
          </a:prstGeom>
          <a:solidFill>
            <a:srgbClr val="FFFF66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u="sng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800" b="1" u="sng" dirty="0">
                <a:solidFill>
                  <a:schemeClr val="tx2">
                    <a:lumMod val="50000"/>
                  </a:schemeClr>
                </a:solidFill>
                <a:latin typeface="OpenDyslexic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Synonyms:</a:t>
            </a:r>
          </a:p>
          <a:p>
            <a:pPr algn="ctr"/>
            <a:r>
              <a:rPr lang="en-GB" sz="2200" b="1" dirty="0">
                <a:solidFill>
                  <a:schemeClr val="tx2">
                    <a:lumMod val="50000"/>
                  </a:schemeClr>
                </a:solidFill>
                <a:latin typeface="OpenDyslexic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Adherence to</a:t>
            </a:r>
          </a:p>
          <a:p>
            <a:pPr algn="ctr"/>
            <a:r>
              <a:rPr lang="en-GB" sz="2200" b="1" dirty="0">
                <a:solidFill>
                  <a:schemeClr val="tx2">
                    <a:lumMod val="50000"/>
                  </a:schemeClr>
                </a:solidFill>
                <a:latin typeface="OpenDyslexic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Compliance with</a:t>
            </a:r>
          </a:p>
          <a:p>
            <a:pPr algn="ctr"/>
            <a:r>
              <a:rPr lang="en-GB" sz="2200" b="1" dirty="0">
                <a:solidFill>
                  <a:schemeClr val="tx2">
                    <a:lumMod val="50000"/>
                  </a:schemeClr>
                </a:solidFill>
                <a:latin typeface="OpenDyslexic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Observance of</a:t>
            </a:r>
          </a:p>
          <a:p>
            <a:pPr algn="ctr"/>
            <a:endParaRPr lang="en-GB" sz="2800" b="1" dirty="0">
              <a:solidFill>
                <a:schemeClr val="tx2">
                  <a:lumMod val="50000"/>
                </a:schemeClr>
              </a:solidFill>
              <a:latin typeface="OpenDyslexic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6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46E7D3-4EFF-4DAE-B769-0B1BDF2201C0}"/>
              </a:ext>
            </a:extLst>
          </p:cNvPr>
          <p:cNvSpPr txBox="1"/>
          <p:nvPr/>
        </p:nvSpPr>
        <p:spPr>
          <a:xfrm>
            <a:off x="3528781" y="1609823"/>
            <a:ext cx="2028252" cy="4086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noun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3BDEA5-4A7B-44A0-BB2E-ED933449C219}"/>
              </a:ext>
            </a:extLst>
          </p:cNvPr>
          <p:cNvSpPr txBox="1"/>
          <p:nvPr/>
        </p:nvSpPr>
        <p:spPr>
          <a:xfrm>
            <a:off x="6213799" y="2203628"/>
            <a:ext cx="2586351" cy="6771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OpenDyslexic" panose="00000500000000000000" pitchFamily="50" charset="0"/>
              </a:rPr>
              <a:t> </a:t>
            </a:r>
            <a:endParaRPr lang="en-GB" sz="2000" b="1" dirty="0">
              <a:solidFill>
                <a:srgbClr val="FFFF00"/>
              </a:solidFill>
              <a:latin typeface="OpenDyslexic" panose="00000500000000000000" pitchFamily="50" charset="0"/>
            </a:endParaRPr>
          </a:p>
          <a:p>
            <a:endParaRPr lang="en-GB" b="1" dirty="0">
              <a:solidFill>
                <a:schemeClr val="bg1"/>
              </a:solidFill>
              <a:latin typeface="OpenDyslexic" panose="00000500000000000000" pitchFamily="50" charset="0"/>
            </a:endParaRPr>
          </a:p>
        </p:txBody>
      </p:sp>
      <p:pic>
        <p:nvPicPr>
          <p:cNvPr id="1026" name="Picture 2" descr="Image result for word of the wee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293" y="34147"/>
            <a:ext cx="2500551" cy="159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844831-BE92-41C1-B6D7-0F993CA966C7}"/>
              </a:ext>
            </a:extLst>
          </p:cNvPr>
          <p:cNvSpPr txBox="1"/>
          <p:nvPr/>
        </p:nvSpPr>
        <p:spPr>
          <a:xfrm>
            <a:off x="238343" y="1379260"/>
            <a:ext cx="2583611" cy="2154436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OpenDyslexic" panose="00000500000000000000" pitchFamily="50" charset="0"/>
              </a:rPr>
              <a:t>compliance with standards, rules, or laws.</a:t>
            </a:r>
          </a:p>
          <a:p>
            <a:br>
              <a:rPr lang="en-GB" dirty="0"/>
            </a:br>
            <a:endParaRPr lang="en-GB" sz="2000" dirty="0">
              <a:latin typeface="OpenDyslexic" panose="00000500000000000000" pitchFamily="50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A40B01-74AC-4AEC-9872-E99A5A0F9AA9}"/>
              </a:ext>
            </a:extLst>
          </p:cNvPr>
          <p:cNvSpPr txBox="1"/>
          <p:nvPr/>
        </p:nvSpPr>
        <p:spPr>
          <a:xfrm>
            <a:off x="244607" y="3095263"/>
            <a:ext cx="2577347" cy="33547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>
                <a:latin typeface="OpenDyslexic" panose="00000500000000000000" pitchFamily="50" charset="0"/>
              </a:rPr>
              <a:t>Examples</a:t>
            </a:r>
            <a:endParaRPr lang="en-GB" sz="2000" dirty="0">
              <a:latin typeface="OpenDyslexic" panose="00000500000000000000" pitchFamily="50" charset="0"/>
            </a:endParaRPr>
          </a:p>
          <a:p>
            <a:pPr marL="342900" indent="-342900">
              <a:buAutoNum type="arabicPeriod"/>
            </a:pPr>
            <a:r>
              <a:rPr lang="en-GB" sz="2400" i="1" dirty="0">
                <a:solidFill>
                  <a:srgbClr val="FF0000"/>
                </a:solidFill>
                <a:latin typeface="OpenDyslexic" panose="00000500000000000000" pitchFamily="50" charset="0"/>
              </a:rPr>
              <a:t>Conformity</a:t>
            </a:r>
            <a:r>
              <a:rPr lang="en-GB" sz="2000" i="1" dirty="0">
                <a:latin typeface="OpenDyslexic" panose="00000500000000000000" pitchFamily="50" charset="0"/>
              </a:rPr>
              <a:t> to regulations</a:t>
            </a:r>
          </a:p>
          <a:p>
            <a:pPr marL="342900" indent="-342900">
              <a:buAutoNum type="arabicPeriod"/>
            </a:pPr>
            <a:r>
              <a:rPr lang="en-GB" sz="2000" i="1" dirty="0">
                <a:latin typeface="OpenDyslexic" panose="00000500000000000000" pitchFamily="50" charset="0"/>
              </a:rPr>
              <a:t>She showed no </a:t>
            </a:r>
            <a:r>
              <a:rPr lang="en-GB" sz="2400" i="1" dirty="0">
                <a:solidFill>
                  <a:srgbClr val="FF0000"/>
                </a:solidFill>
                <a:latin typeface="OpenDyslexic" panose="00000500000000000000" pitchFamily="50" charset="0"/>
              </a:rPr>
              <a:t>conformity</a:t>
            </a:r>
            <a:r>
              <a:rPr lang="en-GB" sz="2000" i="1" dirty="0">
                <a:latin typeface="OpenDyslexic" panose="00000500000000000000" pitchFamily="50" charset="0"/>
              </a:rPr>
              <a:t> to the school rules.</a:t>
            </a:r>
          </a:p>
          <a:p>
            <a:pPr marL="342900" indent="-342900">
              <a:buAutoNum type="arabicPeriod"/>
            </a:pPr>
            <a:endParaRPr lang="en-GB" sz="1900" i="1" dirty="0">
              <a:latin typeface="OpenDyslexic" panose="00000500000000000000" pitchFamily="50" charset="0"/>
            </a:endParaRPr>
          </a:p>
          <a:p>
            <a:pPr marL="342900" indent="-342900">
              <a:buAutoNum type="arabicPeriod"/>
            </a:pPr>
            <a:endParaRPr lang="en-GB" sz="1900" dirty="0">
              <a:latin typeface="OpenDyslexic" panose="00000500000000000000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1581"/>
            <a:ext cx="6734754" cy="1052736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Spring-Week 9: 9</a:t>
            </a:r>
            <a:r>
              <a:rPr lang="en-GB" sz="2400" b="1" baseline="30000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th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 March 2020</a:t>
            </a:r>
          </a:p>
        </p:txBody>
      </p:sp>
      <p:pic>
        <p:nvPicPr>
          <p:cNvPr id="3" name="Picture 2" descr="Image result for conformity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5" r="9517"/>
          <a:stretch/>
        </p:blipFill>
        <p:spPr bwMode="auto">
          <a:xfrm>
            <a:off x="3367377" y="2066448"/>
            <a:ext cx="2312987" cy="200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/>
          <a:srcRect l="14648" t="32671" r="64801" b="34185"/>
          <a:stretch/>
        </p:blipFill>
        <p:spPr>
          <a:xfrm>
            <a:off x="6034606" y="2234464"/>
            <a:ext cx="3081346" cy="279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25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9107" y="1825925"/>
            <a:ext cx="7516906" cy="26468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800" u="sng" dirty="0">
                <a:latin typeface="OpenDyslexic"/>
              </a:rPr>
              <a:t>PSHE Thought for the week – by Mrs Sweeney</a:t>
            </a:r>
            <a:endParaRPr lang="en-GB" sz="2800" u="sng" dirty="0">
              <a:latin typeface="OpenDyslexic" panose="00000500000000000000" pitchFamily="50" charset="0"/>
            </a:endParaRPr>
          </a:p>
          <a:p>
            <a:pPr algn="ctr"/>
            <a:endParaRPr lang="en-GB" sz="2800" u="sng" dirty="0">
              <a:latin typeface="OpenDyslexic" panose="00000500000000000000" pitchFamily="50" charset="0"/>
            </a:endParaRPr>
          </a:p>
          <a:p>
            <a:pPr algn="ctr"/>
            <a:r>
              <a:rPr lang="en-GB" sz="4400" u="sng" dirty="0">
                <a:latin typeface="OpenDyslexic"/>
              </a:rPr>
              <a:t>Staying healthy</a:t>
            </a:r>
          </a:p>
          <a:p>
            <a:pPr algn="ctr"/>
            <a:endParaRPr lang="en-GB" sz="2400" dirty="0">
              <a:latin typeface="OpenDyslexic" panose="00000500000000000000" pitchFamily="50" charset="0"/>
            </a:endParaRPr>
          </a:p>
          <a:p>
            <a:pPr algn="ctr"/>
            <a:r>
              <a:rPr lang="en-GB" sz="2400" b="1" dirty="0">
                <a:latin typeface="OpenDyslexic" panose="00000500000000000000" pitchFamily="50" charset="0"/>
              </a:rPr>
              <a:t>Coronavirus – COVID-19</a:t>
            </a:r>
          </a:p>
          <a:p>
            <a:pPr algn="ctr"/>
            <a:endParaRPr lang="en-GB" dirty="0">
              <a:latin typeface="OpenDyslexic" panose="000005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142419"/>
            <a:ext cx="497694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OpenDyslexic" panose="00000500000000000000" pitchFamily="50" charset="0"/>
              </a:rPr>
              <a:t>Core Theme – Health and Wellbeing</a:t>
            </a:r>
          </a:p>
          <a:p>
            <a:r>
              <a:rPr lang="en-GB" sz="1350" dirty="0">
                <a:latin typeface="OpenDyslexic" panose="00000500000000000000" pitchFamily="50" charset="0"/>
              </a:rPr>
              <a:t>SMSC – Social &amp; Cultural Development</a:t>
            </a:r>
          </a:p>
          <a:p>
            <a:r>
              <a:rPr lang="en-GB" sz="1350" dirty="0">
                <a:latin typeface="OpenDyslexic" panose="00000500000000000000" pitchFamily="50" charset="0"/>
              </a:rPr>
              <a:t>FBV – Tolerance (Acceptance) &amp; Mutual Respect</a:t>
            </a:r>
          </a:p>
        </p:txBody>
      </p:sp>
    </p:spTree>
    <p:extLst>
      <p:ext uri="{BB962C8B-B14F-4D97-AF65-F5344CB8AC3E}">
        <p14:creationId xmlns:p14="http://schemas.microsoft.com/office/powerpoint/2010/main" val="1141962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997" y="157570"/>
            <a:ext cx="8462690" cy="7155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50" b="1" u="sng" dirty="0">
                <a:latin typeface="OpenDyslexic"/>
              </a:rPr>
              <a:t>Prevention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" y="719770"/>
            <a:ext cx="9146875" cy="613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68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7225" b="28562"/>
          <a:stretch/>
        </p:blipFill>
        <p:spPr>
          <a:xfrm>
            <a:off x="0" y="169818"/>
            <a:ext cx="9144000" cy="659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596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FTF Template 1.0">
  <a:themeElements>
    <a:clrScheme name="Default Design 1">
      <a:dk1>
        <a:srgbClr val="000000"/>
      </a:dk1>
      <a:lt1>
        <a:srgbClr val="FFFFFF"/>
      </a:lt1>
      <a:dk2>
        <a:srgbClr val="00BCE4"/>
      </a:dk2>
      <a:lt2>
        <a:srgbClr val="A7A6A8"/>
      </a:lt2>
      <a:accent1>
        <a:srgbClr val="00BCE4"/>
      </a:accent1>
      <a:accent2>
        <a:srgbClr val="C1D72F"/>
      </a:accent2>
      <a:accent3>
        <a:srgbClr val="FFFFFF"/>
      </a:accent3>
      <a:accent4>
        <a:srgbClr val="000000"/>
      </a:accent4>
      <a:accent5>
        <a:srgbClr val="AADAEF"/>
      </a:accent5>
      <a:accent6>
        <a:srgbClr val="AFC32A"/>
      </a:accent6>
      <a:hlink>
        <a:srgbClr val="414042"/>
      </a:hlink>
      <a:folHlink>
        <a:srgbClr val="A7F0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BCE4"/>
        </a:dk2>
        <a:lt2>
          <a:srgbClr val="A7A6A8"/>
        </a:lt2>
        <a:accent1>
          <a:srgbClr val="00BCE4"/>
        </a:accent1>
        <a:accent2>
          <a:srgbClr val="C1D72F"/>
        </a:accent2>
        <a:accent3>
          <a:srgbClr val="FFFFFF"/>
        </a:accent3>
        <a:accent4>
          <a:srgbClr val="000000"/>
        </a:accent4>
        <a:accent5>
          <a:srgbClr val="AADAEF"/>
        </a:accent5>
        <a:accent6>
          <a:srgbClr val="AFC32A"/>
        </a:accent6>
        <a:hlink>
          <a:srgbClr val="414042"/>
        </a:hlink>
        <a:folHlink>
          <a:srgbClr val="A7F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993</Words>
  <Application>Microsoft Office PowerPoint</Application>
  <PresentationFormat>On-screen Show (4:3)</PresentationFormat>
  <Paragraphs>160</Paragraphs>
  <Slides>16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Module</vt:lpstr>
      <vt:lpstr>3_Office Theme</vt:lpstr>
      <vt:lpstr>1_Module</vt:lpstr>
      <vt:lpstr>Office Theme</vt:lpstr>
      <vt:lpstr>FTF Template 1.0</vt:lpstr>
      <vt:lpstr>PowerPoint Presentation</vt:lpstr>
      <vt:lpstr>Respect@WLD</vt:lpstr>
      <vt:lpstr>Form Time Programme</vt:lpstr>
      <vt:lpstr>Year 11 Revision Plan</vt:lpstr>
      <vt:lpstr>BASICS@WLD</vt:lpstr>
      <vt:lpstr>Spring-Week 9: 9th March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Young Business Enterprise Every Tuesday after school.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Peter Howarth</cp:lastModifiedBy>
  <cp:revision>57</cp:revision>
  <dcterms:created xsi:type="dcterms:W3CDTF">2019-05-07T12:56:24Z</dcterms:created>
  <dcterms:modified xsi:type="dcterms:W3CDTF">2020-03-08T13:28:48Z</dcterms:modified>
</cp:coreProperties>
</file>