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44" r:id="rId2"/>
    <p:sldMasterId id="2147483756" r:id="rId3"/>
    <p:sldMasterId id="2147483768" r:id="rId4"/>
    <p:sldMasterId id="2147483786" r:id="rId5"/>
  </p:sldMasterIdLst>
  <p:notesMasterIdLst>
    <p:notesMasterId r:id="rId17"/>
  </p:notesMasterIdLst>
  <p:sldIdLst>
    <p:sldId id="367" r:id="rId6"/>
    <p:sldId id="378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29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FC04"/>
    <a:srgbClr val="FF1F64"/>
    <a:srgbClr val="FC8004"/>
    <a:srgbClr val="AA569E"/>
    <a:srgbClr val="EE02C1"/>
    <a:srgbClr val="122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83EDF-B827-F40D-DB8E-44F70F0F2CB3}" v="399" dt="2019-09-08T13:50:44.710"/>
    <p1510:client id="{4AA52DC7-D556-E04D-15E9-E31437C66EF6}" v="10" dt="2019-09-03T21:26:48.314"/>
    <p1510:client id="{DF097820-8B6B-F4C0-B5E8-AF9C59F93264}" v="256" dt="2019-09-08T14:38:14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/>
    <p:restoredTop sz="84311" autoAdjust="0"/>
  </p:normalViewPr>
  <p:slideViewPr>
    <p:cSldViewPr snapToGrid="0" snapToObjects="1">
      <p:cViewPr varScale="1">
        <p:scale>
          <a:sx n="77" d="100"/>
          <a:sy n="77" d="100"/>
        </p:scale>
        <p:origin x="1734" y="84"/>
      </p:cViewPr>
      <p:guideLst>
        <p:guide orient="horz" pos="346"/>
        <p:guide pos="329"/>
        <p:guide pos="5432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AA52DC7-D556-E04D-15E9-E31437C66EF6}"/>
    <pc:docChg chg="delSld">
      <pc:chgData name="" userId="" providerId="" clId="Web-{4AA52DC7-D556-E04D-15E9-E31437C66EF6}" dt="2019-09-03T21:26:14.486" v="0"/>
      <pc:docMkLst>
        <pc:docMk/>
      </pc:docMkLst>
      <pc:sldChg chg="del">
        <pc:chgData name="" userId="" providerId="" clId="Web-{4AA52DC7-D556-E04D-15E9-E31437C66EF6}" dt="2019-09-03T21:26:14.486" v="0"/>
        <pc:sldMkLst>
          <pc:docMk/>
          <pc:sldMk cId="3041002004" sldId="357"/>
        </pc:sldMkLst>
      </pc:sldChg>
    </pc:docChg>
  </pc:docChgLst>
  <pc:docChgLst>
    <pc:chgData name="Peter Howarth" userId="S::p.howarth@waltonledale.lancs.sch.uk::35a88165-e6c7-40a9-8c1b-5e17c9d0e70b" providerId="AD" clId="Web-{4AA52DC7-D556-E04D-15E9-E31437C66EF6}"/>
    <pc:docChg chg="delSld sldOrd">
      <pc:chgData name="Peter Howarth" userId="S::p.howarth@waltonledale.lancs.sch.uk::35a88165-e6c7-40a9-8c1b-5e17c9d0e70b" providerId="AD" clId="Web-{4AA52DC7-D556-E04D-15E9-E31437C66EF6}" dt="2019-09-03T21:26:48.314" v="8"/>
      <pc:docMkLst>
        <pc:docMk/>
      </pc:docMkLst>
      <pc:sldChg chg="del">
        <pc:chgData name="Peter Howarth" userId="S::p.howarth@waltonledale.lancs.sch.uk::35a88165-e6c7-40a9-8c1b-5e17c9d0e70b" providerId="AD" clId="Web-{4AA52DC7-D556-E04D-15E9-E31437C66EF6}" dt="2019-09-03T21:26:19.486" v="0"/>
        <pc:sldMkLst>
          <pc:docMk/>
          <pc:sldMk cId="995894778" sldId="364"/>
        </pc:sldMkLst>
      </pc:sldChg>
      <pc:sldChg chg="ord">
        <pc:chgData name="Peter Howarth" userId="S::p.howarth@waltonledale.lancs.sch.uk::35a88165-e6c7-40a9-8c1b-5e17c9d0e70b" providerId="AD" clId="Web-{4AA52DC7-D556-E04D-15E9-E31437C66EF6}" dt="2019-09-03T21:26:39.002" v="6"/>
        <pc:sldMkLst>
          <pc:docMk/>
          <pc:sldMk cId="2227420281" sldId="367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29.705" v="2"/>
        <pc:sldMkLst>
          <pc:docMk/>
          <pc:sldMk cId="3494303670" sldId="368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48.314" v="8"/>
        <pc:sldMkLst>
          <pc:docMk/>
          <pc:sldMk cId="788138286" sldId="374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22.143" v="1"/>
        <pc:sldMkLst>
          <pc:docMk/>
          <pc:sldMk cId="1409961142" sldId="380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0.611" v="3"/>
        <pc:sldMkLst>
          <pc:docMk/>
          <pc:sldMk cId="3900089997" sldId="381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1.721" v="4"/>
        <pc:sldMkLst>
          <pc:docMk/>
          <pc:sldMk cId="3969157818" sldId="383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2.627" v="5"/>
        <pc:sldMkLst>
          <pc:docMk/>
          <pc:sldMk cId="2300409599" sldId="385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46.158" v="7"/>
        <pc:sldMkLst>
          <pc:docMk/>
          <pc:sldMk cId="399534009" sldId="386"/>
        </pc:sldMkLst>
      </pc:sldChg>
    </pc:docChg>
  </pc:docChgLst>
  <pc:docChgLst>
    <pc:chgData name="Peter Howarth" userId="S::p.howarth@waltonledale.lancs.sch.uk::35a88165-e6c7-40a9-8c1b-5e17c9d0e70b" providerId="AD" clId="Web-{21C83EDF-B827-F40D-DB8E-44F70F0F2CB3}"/>
    <pc:docChg chg="addSld delSld modSld">
      <pc:chgData name="Peter Howarth" userId="S::p.howarth@waltonledale.lancs.sch.uk::35a88165-e6c7-40a9-8c1b-5e17c9d0e70b" providerId="AD" clId="Web-{21C83EDF-B827-F40D-DB8E-44F70F0F2CB3}" dt="2019-09-08T13:50:44.710" v="398" actId="20577"/>
      <pc:docMkLst>
        <pc:docMk/>
      </pc:docMkLst>
      <pc:sldChg chg="addSp modSp">
        <pc:chgData name="Peter Howarth" userId="S::p.howarth@waltonledale.lancs.sch.uk::35a88165-e6c7-40a9-8c1b-5e17c9d0e70b" providerId="AD" clId="Web-{21C83EDF-B827-F40D-DB8E-44F70F0F2CB3}" dt="2019-09-08T13:50:44.710" v="397" actId="20577"/>
        <pc:sldMkLst>
          <pc:docMk/>
          <pc:sldMk cId="3716040946" sldId="384"/>
        </pc:sldMkLst>
        <pc:spChg chg="add mod">
          <ac:chgData name="Peter Howarth" userId="S::p.howarth@waltonledale.lancs.sch.uk::35a88165-e6c7-40a9-8c1b-5e17c9d0e70b" providerId="AD" clId="Web-{21C83EDF-B827-F40D-DB8E-44F70F0F2CB3}" dt="2019-09-08T13:50:44.710" v="397" actId="20577"/>
          <ac:spMkLst>
            <pc:docMk/>
            <pc:sldMk cId="3716040946" sldId="384"/>
            <ac:spMk id="2" creationId="{148F90AE-2E80-4130-B9A3-BB0F75B8A5E4}"/>
          </ac:spMkLst>
        </pc:spChg>
        <pc:spChg chg="mod">
          <ac:chgData name="Peter Howarth" userId="S::p.howarth@waltonledale.lancs.sch.uk::35a88165-e6c7-40a9-8c1b-5e17c9d0e70b" providerId="AD" clId="Web-{21C83EDF-B827-F40D-DB8E-44F70F0F2CB3}" dt="2019-09-08T13:47:04.537" v="311" actId="14100"/>
          <ac:spMkLst>
            <pc:docMk/>
            <pc:sldMk cId="3716040946" sldId="384"/>
            <ac:spMk id="4" creationId="{00000000-0000-0000-0000-000000000000}"/>
          </ac:spMkLst>
        </pc:spChg>
        <pc:picChg chg="mod">
          <ac:chgData name="Peter Howarth" userId="S::p.howarth@waltonledale.lancs.sch.uk::35a88165-e6c7-40a9-8c1b-5e17c9d0e70b" providerId="AD" clId="Web-{21C83EDF-B827-F40D-DB8E-44F70F0F2CB3}" dt="2019-09-08T13:47:08.569" v="312" actId="14100"/>
          <ac:picMkLst>
            <pc:docMk/>
            <pc:sldMk cId="3716040946" sldId="384"/>
            <ac:picMk id="6" creationId="{00000000-0000-0000-0000-000000000000}"/>
          </ac:picMkLst>
        </pc:picChg>
      </pc:sldChg>
      <pc:sldChg chg="add">
        <pc:chgData name="Peter Howarth" userId="S::p.howarth@waltonledale.lancs.sch.uk::35a88165-e6c7-40a9-8c1b-5e17c9d0e70b" providerId="AD" clId="Web-{21C83EDF-B827-F40D-DB8E-44F70F0F2CB3}" dt="2019-09-08T13:35:57.409" v="3"/>
        <pc:sldMkLst>
          <pc:docMk/>
          <pc:sldMk cId="3452039687" sldId="385"/>
        </pc:sldMkLst>
      </pc:sldChg>
      <pc:sldChg chg="add">
        <pc:chgData name="Peter Howarth" userId="S::p.howarth@waltonledale.lancs.sch.uk::35a88165-e6c7-40a9-8c1b-5e17c9d0e70b" providerId="AD" clId="Web-{21C83EDF-B827-F40D-DB8E-44F70F0F2CB3}" dt="2019-09-08T13:35:57.455" v="4"/>
        <pc:sldMkLst>
          <pc:docMk/>
          <pc:sldMk cId="4052408712" sldId="386"/>
        </pc:sldMkLst>
      </pc:sldChg>
      <pc:sldChg chg="add">
        <pc:chgData name="Peter Howarth" userId="S::p.howarth@waltonledale.lancs.sch.uk::35a88165-e6c7-40a9-8c1b-5e17c9d0e70b" providerId="AD" clId="Web-{21C83EDF-B827-F40D-DB8E-44F70F0F2CB3}" dt="2019-09-08T13:35:57.659" v="5"/>
        <pc:sldMkLst>
          <pc:docMk/>
          <pc:sldMk cId="1510560345" sldId="387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22.487" v="2"/>
        <pc:sldMkLst>
          <pc:docMk/>
          <pc:sldMk cId="964061499" sldId="388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17.143" v="1"/>
        <pc:sldMkLst>
          <pc:docMk/>
          <pc:sldMk cId="1011144734" sldId="389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16.236" v="0"/>
        <pc:sldMkLst>
          <pc:docMk/>
          <pc:sldMk cId="420716576" sldId="390"/>
        </pc:sldMkLst>
      </pc:sldChg>
    </pc:docChg>
  </pc:docChgLst>
  <pc:docChgLst>
    <pc:chgData name="Peter Howarth" userId="S::p.howarth@waltonledale.lancs.sch.uk::35a88165-e6c7-40a9-8c1b-5e17c9d0e70b" providerId="AD" clId="Web-{DF097820-8B6B-F4C0-B5E8-AF9C59F93264}"/>
    <pc:docChg chg="addSld modSld">
      <pc:chgData name="Peter Howarth" userId="S::p.howarth@waltonledale.lancs.sch.uk::35a88165-e6c7-40a9-8c1b-5e17c9d0e70b" providerId="AD" clId="Web-{DF097820-8B6B-F4C0-B5E8-AF9C59F93264}" dt="2019-09-08T14:38:14.203" v="254"/>
      <pc:docMkLst>
        <pc:docMk/>
      </pc:docMkLst>
      <pc:sldChg chg="modSp new">
        <pc:chgData name="Peter Howarth" userId="S::p.howarth@waltonledale.lancs.sch.uk::35a88165-e6c7-40a9-8c1b-5e17c9d0e70b" providerId="AD" clId="Web-{DF097820-8B6B-F4C0-B5E8-AF9C59F93264}" dt="2019-09-08T14:38:14.203" v="254"/>
        <pc:sldMkLst>
          <pc:docMk/>
          <pc:sldMk cId="697129193" sldId="388"/>
        </pc:sldMkLst>
        <pc:spChg chg="mod">
          <ac:chgData name="Peter Howarth" userId="S::p.howarth@waltonledale.lancs.sch.uk::35a88165-e6c7-40a9-8c1b-5e17c9d0e70b" providerId="AD" clId="Web-{DF097820-8B6B-F4C0-B5E8-AF9C59F93264}" dt="2019-09-08T14:38:14.203" v="254"/>
          <ac:spMkLst>
            <pc:docMk/>
            <pc:sldMk cId="697129193" sldId="388"/>
            <ac:spMk id="2" creationId="{E057FA1F-7050-499F-AA6B-4F6FB46EBCFC}"/>
          </ac:spMkLst>
        </pc:spChg>
        <pc:spChg chg="mod">
          <ac:chgData name="Peter Howarth" userId="S::p.howarth@waltonledale.lancs.sch.uk::35a88165-e6c7-40a9-8c1b-5e17c9d0e70b" providerId="AD" clId="Web-{DF097820-8B6B-F4C0-B5E8-AF9C59F93264}" dt="2019-09-08T14:37:47.593" v="246" actId="20577"/>
          <ac:spMkLst>
            <pc:docMk/>
            <pc:sldMk cId="697129193" sldId="388"/>
            <ac:spMk id="3" creationId="{25FD1F24-76DE-40EC-946A-A1A52D38097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D2A6D-180B-4BE1-90AA-468655E468F9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7D9D02D6-46D6-4548-80FE-A842766DB5F5}">
      <dgm:prSet phldrT="[Text]" custT="1"/>
      <dgm:spPr>
        <a:solidFill>
          <a:srgbClr val="FF643F"/>
        </a:solidFill>
        <a:ln>
          <a:solidFill>
            <a:srgbClr val="00BCB8"/>
          </a:solidFill>
        </a:ln>
      </dgm:spPr>
      <dgm:t>
        <a:bodyPr/>
        <a:lstStyle/>
        <a:p>
          <a:endParaRPr lang="en-GB" sz="2800" i="0" dirty="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  <a:p>
          <a:endParaRPr lang="en-GB" sz="2800" i="0" dirty="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</dgm:t>
    </dgm:pt>
    <dgm:pt modelId="{DA810B85-A2F2-4A5B-9F23-927854C02F4A}" type="parTrans" cxnId="{5331E167-113D-4AF8-95E0-CD7032EEE25A}">
      <dgm:prSet/>
      <dgm:spPr/>
      <dgm:t>
        <a:bodyPr/>
        <a:lstStyle/>
        <a:p>
          <a:endParaRPr lang="en-GB"/>
        </a:p>
      </dgm:t>
    </dgm:pt>
    <dgm:pt modelId="{AA2E5F08-EF9B-422B-8C82-1DE2931FBB49}" type="sibTrans" cxnId="{5331E167-113D-4AF8-95E0-CD7032EEE25A}">
      <dgm:prSet/>
      <dgm:spPr/>
      <dgm:t>
        <a:bodyPr/>
        <a:lstStyle/>
        <a:p>
          <a:endParaRPr lang="en-GB"/>
        </a:p>
      </dgm:t>
    </dgm:pt>
    <dgm:pt modelId="{662A50FE-4366-4232-A09D-7B62380E9A55}">
      <dgm:prSet/>
      <dgm:spPr>
        <a:solidFill>
          <a:srgbClr val="FFFF66"/>
        </a:solidFill>
        <a:ln>
          <a:solidFill>
            <a:srgbClr val="009999"/>
          </a:solidFill>
        </a:ln>
      </dgm:spPr>
      <dgm:t>
        <a:bodyPr/>
        <a:lstStyle/>
        <a:p>
          <a:endParaRPr lang="en-GB" dirty="0"/>
        </a:p>
      </dgm:t>
    </dgm:pt>
    <dgm:pt modelId="{D44D1D2E-680C-460A-8690-2414D484BFF2}" type="parTrans" cxnId="{B7973707-C71B-4AF2-B0FF-30E390D95DBE}">
      <dgm:prSet/>
      <dgm:spPr/>
      <dgm:t>
        <a:bodyPr/>
        <a:lstStyle/>
        <a:p>
          <a:endParaRPr lang="en-GB"/>
        </a:p>
      </dgm:t>
    </dgm:pt>
    <dgm:pt modelId="{655152C9-3BF2-403D-B418-49136487E427}" type="sibTrans" cxnId="{B7973707-C71B-4AF2-B0FF-30E390D95DBE}">
      <dgm:prSet/>
      <dgm:spPr/>
      <dgm:t>
        <a:bodyPr/>
        <a:lstStyle/>
        <a:p>
          <a:endParaRPr lang="en-GB"/>
        </a:p>
      </dgm:t>
    </dgm:pt>
    <dgm:pt modelId="{B93B1F65-016A-4EA7-86A7-7C60DEE7FCDE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8AB9FF40-EC84-4D00-B205-469C6C181CEC}" type="parTrans" cxnId="{D58AFF52-641F-448F-BD86-E2C05A26942B}">
      <dgm:prSet/>
      <dgm:spPr/>
      <dgm:t>
        <a:bodyPr/>
        <a:lstStyle/>
        <a:p>
          <a:endParaRPr lang="en-GB"/>
        </a:p>
      </dgm:t>
    </dgm:pt>
    <dgm:pt modelId="{039E654E-F659-4DDF-8465-0494BB466A81}" type="sibTrans" cxnId="{D58AFF52-641F-448F-BD86-E2C05A26942B}">
      <dgm:prSet/>
      <dgm:spPr/>
      <dgm:t>
        <a:bodyPr/>
        <a:lstStyle/>
        <a:p>
          <a:endParaRPr lang="en-GB"/>
        </a:p>
      </dgm:t>
    </dgm:pt>
    <dgm:pt modelId="{38C8CA64-D000-404E-B896-1E14930F7EC1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en-GB" sz="2000" dirty="0">
            <a:solidFill>
              <a:schemeClr val="tx1"/>
            </a:solidFill>
          </a:endParaRPr>
        </a:p>
      </dgm:t>
    </dgm:pt>
    <dgm:pt modelId="{A7D08204-4A98-42D8-A670-FEC2C9F5A903}" type="parTrans" cxnId="{D423A1F7-C7AA-4EC1-90DE-A4D99CF57C76}">
      <dgm:prSet/>
      <dgm:spPr/>
      <dgm:t>
        <a:bodyPr/>
        <a:lstStyle/>
        <a:p>
          <a:endParaRPr lang="en-GB"/>
        </a:p>
      </dgm:t>
    </dgm:pt>
    <dgm:pt modelId="{300369A9-6C8C-4D49-BE1F-BC80B2218184}" type="sibTrans" cxnId="{D423A1F7-C7AA-4EC1-90DE-A4D99CF57C76}">
      <dgm:prSet/>
      <dgm:spPr/>
      <dgm:t>
        <a:bodyPr/>
        <a:lstStyle/>
        <a:p>
          <a:endParaRPr lang="en-GB"/>
        </a:p>
      </dgm:t>
    </dgm:pt>
    <dgm:pt modelId="{C43E8647-4426-499F-9302-5A53B15D5188}" type="pres">
      <dgm:prSet presAssocID="{6C0D2A6D-180B-4BE1-90AA-468655E468F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46D129-C537-4D6E-9C45-E041F46A9E51}" type="pres">
      <dgm:prSet presAssocID="{6C0D2A6D-180B-4BE1-90AA-468655E468F9}" presName="matrix" presStyleCnt="0"/>
      <dgm:spPr/>
    </dgm:pt>
    <dgm:pt modelId="{5A1D679A-DBF6-4C91-9E35-C9310E29D606}" type="pres">
      <dgm:prSet presAssocID="{6C0D2A6D-180B-4BE1-90AA-468655E468F9}" presName="tile1" presStyleLbl="node1" presStyleIdx="0" presStyleCnt="4" custScaleY="120818" custLinFactNeighborX="-23065" custLinFactNeighborY="12767"/>
      <dgm:spPr/>
      <dgm:t>
        <a:bodyPr/>
        <a:lstStyle/>
        <a:p>
          <a:endParaRPr lang="en-US"/>
        </a:p>
      </dgm:t>
    </dgm:pt>
    <dgm:pt modelId="{991E623D-606D-48B1-AB53-45A7926B89DF}" type="pres">
      <dgm:prSet presAssocID="{6C0D2A6D-180B-4BE1-90AA-468655E468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453AC-EB02-4924-AF8E-A1DEC885A823}" type="pres">
      <dgm:prSet presAssocID="{6C0D2A6D-180B-4BE1-90AA-468655E468F9}" presName="tile2" presStyleLbl="node1" presStyleIdx="1" presStyleCnt="4" custScaleY="129138" custLinFactNeighborY="16723"/>
      <dgm:spPr/>
      <dgm:t>
        <a:bodyPr/>
        <a:lstStyle/>
        <a:p>
          <a:endParaRPr lang="en-US"/>
        </a:p>
      </dgm:t>
    </dgm:pt>
    <dgm:pt modelId="{D60C1F9C-D2A0-41FC-A4F5-1EDAADDD5533}" type="pres">
      <dgm:prSet presAssocID="{6C0D2A6D-180B-4BE1-90AA-468655E468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A4971-1FD9-47E3-88D3-9969F18E6655}" type="pres">
      <dgm:prSet presAssocID="{6C0D2A6D-180B-4BE1-90AA-468655E468F9}" presName="tile3" presStyleLbl="node1" presStyleIdx="2" presStyleCnt="4" custScaleX="98834" custScaleY="177813" custLinFactNeighborX="-583" custLinFactNeighborY="-27157"/>
      <dgm:spPr/>
      <dgm:t>
        <a:bodyPr/>
        <a:lstStyle/>
        <a:p>
          <a:endParaRPr lang="en-US"/>
        </a:p>
      </dgm:t>
    </dgm:pt>
    <dgm:pt modelId="{D45868E4-077E-41DC-B87A-8F57B55E57D7}" type="pres">
      <dgm:prSet presAssocID="{6C0D2A6D-180B-4BE1-90AA-468655E468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652D2-9CBE-4ED0-908F-7BA2DABB7A62}" type="pres">
      <dgm:prSet presAssocID="{6C0D2A6D-180B-4BE1-90AA-468655E468F9}" presName="tile4" presStyleLbl="node1" presStyleIdx="3" presStyleCnt="4" custScaleY="73829" custLinFactNeighborX="-450" custLinFactNeighborY="19212"/>
      <dgm:spPr>
        <a:solidFill>
          <a:schemeClr val="accent1">
            <a:lumMod val="20000"/>
            <a:lumOff val="80000"/>
          </a:schemeClr>
        </a:solidFill>
        <a:ln>
          <a:noFill/>
        </a:ln>
      </dgm:spPr>
    </dgm:pt>
    <dgm:pt modelId="{2F19D9BD-01C4-4F7C-B5D8-85C7DC7F5CD7}" type="pres">
      <dgm:prSet presAssocID="{6C0D2A6D-180B-4BE1-90AA-468655E468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D3A498D-337C-4130-9880-718E0C30B497}" type="pres">
      <dgm:prSet presAssocID="{6C0D2A6D-180B-4BE1-90AA-468655E468F9}" presName="centerTile" presStyleLbl="fgShp" presStyleIdx="0" presStyleCnt="1" custScaleX="131919" custScaleY="400000" custLinFactNeighborX="-81" custLinFactNeighborY="-98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7059DFF-2B31-4047-9FA9-198962FE5C41}" type="presOf" srcId="{7D9D02D6-46D6-4548-80FE-A842766DB5F5}" destId="{7D3A498D-337C-4130-9880-718E0C30B497}" srcOrd="0" destOrd="0" presId="urn:microsoft.com/office/officeart/2005/8/layout/matrix1"/>
    <dgm:cxn modelId="{ECF0D9E3-C20E-4CD0-A283-B80BE67ABA41}" type="presOf" srcId="{38C8CA64-D000-404E-B896-1E14930F7EC1}" destId="{D45868E4-077E-41DC-B87A-8F57B55E57D7}" srcOrd="1" destOrd="0" presId="urn:microsoft.com/office/officeart/2005/8/layout/matrix1"/>
    <dgm:cxn modelId="{D423A1F7-C7AA-4EC1-90DE-A4D99CF57C76}" srcId="{7D9D02D6-46D6-4548-80FE-A842766DB5F5}" destId="{38C8CA64-D000-404E-B896-1E14930F7EC1}" srcOrd="2" destOrd="0" parTransId="{A7D08204-4A98-42D8-A670-FEC2C9F5A903}" sibTransId="{300369A9-6C8C-4D49-BE1F-BC80B2218184}"/>
    <dgm:cxn modelId="{B7973707-C71B-4AF2-B0FF-30E390D95DBE}" srcId="{7D9D02D6-46D6-4548-80FE-A842766DB5F5}" destId="{662A50FE-4366-4232-A09D-7B62380E9A55}" srcOrd="0" destOrd="0" parTransId="{D44D1D2E-680C-460A-8690-2414D484BFF2}" sibTransId="{655152C9-3BF2-403D-B418-49136487E427}"/>
    <dgm:cxn modelId="{D8422702-5593-45D1-BDF6-3235E32059FE}" type="presOf" srcId="{B93B1F65-016A-4EA7-86A7-7C60DEE7FCDE}" destId="{1C7453AC-EB02-4924-AF8E-A1DEC885A823}" srcOrd="0" destOrd="0" presId="urn:microsoft.com/office/officeart/2005/8/layout/matrix1"/>
    <dgm:cxn modelId="{5331E167-113D-4AF8-95E0-CD7032EEE25A}" srcId="{6C0D2A6D-180B-4BE1-90AA-468655E468F9}" destId="{7D9D02D6-46D6-4548-80FE-A842766DB5F5}" srcOrd="0" destOrd="0" parTransId="{DA810B85-A2F2-4A5B-9F23-927854C02F4A}" sibTransId="{AA2E5F08-EF9B-422B-8C82-1DE2931FBB49}"/>
    <dgm:cxn modelId="{782CEDD7-64F3-4CC5-BCDB-FC397C288F7A}" type="presOf" srcId="{38C8CA64-D000-404E-B896-1E14930F7EC1}" destId="{3ABA4971-1FD9-47E3-88D3-9969F18E6655}" srcOrd="0" destOrd="0" presId="urn:microsoft.com/office/officeart/2005/8/layout/matrix1"/>
    <dgm:cxn modelId="{1B1E51CD-3451-4417-803D-2DBE17C4EF37}" type="presOf" srcId="{6C0D2A6D-180B-4BE1-90AA-468655E468F9}" destId="{C43E8647-4426-499F-9302-5A53B15D5188}" srcOrd="0" destOrd="0" presId="urn:microsoft.com/office/officeart/2005/8/layout/matrix1"/>
    <dgm:cxn modelId="{D58AFF52-641F-448F-BD86-E2C05A26942B}" srcId="{7D9D02D6-46D6-4548-80FE-A842766DB5F5}" destId="{B93B1F65-016A-4EA7-86A7-7C60DEE7FCDE}" srcOrd="1" destOrd="0" parTransId="{8AB9FF40-EC84-4D00-B205-469C6C181CEC}" sibTransId="{039E654E-F659-4DDF-8465-0494BB466A81}"/>
    <dgm:cxn modelId="{AC6B8A8C-BA87-4C13-A09D-34CC43A3F8DD}" type="presOf" srcId="{B93B1F65-016A-4EA7-86A7-7C60DEE7FCDE}" destId="{D60C1F9C-D2A0-41FC-A4F5-1EDAADDD5533}" srcOrd="1" destOrd="0" presId="urn:microsoft.com/office/officeart/2005/8/layout/matrix1"/>
    <dgm:cxn modelId="{3D9A618B-2D63-4613-9F48-2FDAFCA936D8}" type="presOf" srcId="{662A50FE-4366-4232-A09D-7B62380E9A55}" destId="{991E623D-606D-48B1-AB53-45A7926B89DF}" srcOrd="1" destOrd="0" presId="urn:microsoft.com/office/officeart/2005/8/layout/matrix1"/>
    <dgm:cxn modelId="{1D3F914D-188C-4CFA-92E8-A01DED2FA433}" type="presOf" srcId="{662A50FE-4366-4232-A09D-7B62380E9A55}" destId="{5A1D679A-DBF6-4C91-9E35-C9310E29D606}" srcOrd="0" destOrd="0" presId="urn:microsoft.com/office/officeart/2005/8/layout/matrix1"/>
    <dgm:cxn modelId="{EE84ED57-65D6-4905-AAB5-8AED8CF68C34}" type="presParOf" srcId="{C43E8647-4426-499F-9302-5A53B15D5188}" destId="{A746D129-C537-4D6E-9C45-E041F46A9E51}" srcOrd="0" destOrd="0" presId="urn:microsoft.com/office/officeart/2005/8/layout/matrix1"/>
    <dgm:cxn modelId="{9C4EA1CB-140A-49EA-8928-678CC2240067}" type="presParOf" srcId="{A746D129-C537-4D6E-9C45-E041F46A9E51}" destId="{5A1D679A-DBF6-4C91-9E35-C9310E29D606}" srcOrd="0" destOrd="0" presId="urn:microsoft.com/office/officeart/2005/8/layout/matrix1"/>
    <dgm:cxn modelId="{AF47D4DB-6620-4394-9528-49FB3CE476CC}" type="presParOf" srcId="{A746D129-C537-4D6E-9C45-E041F46A9E51}" destId="{991E623D-606D-48B1-AB53-45A7926B89DF}" srcOrd="1" destOrd="0" presId="urn:microsoft.com/office/officeart/2005/8/layout/matrix1"/>
    <dgm:cxn modelId="{42B89062-18A1-4D7C-8866-8D7CA077431E}" type="presParOf" srcId="{A746D129-C537-4D6E-9C45-E041F46A9E51}" destId="{1C7453AC-EB02-4924-AF8E-A1DEC885A823}" srcOrd="2" destOrd="0" presId="urn:microsoft.com/office/officeart/2005/8/layout/matrix1"/>
    <dgm:cxn modelId="{5DD84B69-0CA4-4E23-BF33-6BF8ECC62CBF}" type="presParOf" srcId="{A746D129-C537-4D6E-9C45-E041F46A9E51}" destId="{D60C1F9C-D2A0-41FC-A4F5-1EDAADDD5533}" srcOrd="3" destOrd="0" presId="urn:microsoft.com/office/officeart/2005/8/layout/matrix1"/>
    <dgm:cxn modelId="{0E727BEC-9AEA-4991-A26C-1FFA59298CCC}" type="presParOf" srcId="{A746D129-C537-4D6E-9C45-E041F46A9E51}" destId="{3ABA4971-1FD9-47E3-88D3-9969F18E6655}" srcOrd="4" destOrd="0" presId="urn:microsoft.com/office/officeart/2005/8/layout/matrix1"/>
    <dgm:cxn modelId="{F39D8584-8780-4C18-AE56-3DA7D14A2F89}" type="presParOf" srcId="{A746D129-C537-4D6E-9C45-E041F46A9E51}" destId="{D45868E4-077E-41DC-B87A-8F57B55E57D7}" srcOrd="5" destOrd="0" presId="urn:microsoft.com/office/officeart/2005/8/layout/matrix1"/>
    <dgm:cxn modelId="{F05FA038-277E-449B-90C4-2ED983B470F4}" type="presParOf" srcId="{A746D129-C537-4D6E-9C45-E041F46A9E51}" destId="{797652D2-9CBE-4ED0-908F-7BA2DABB7A62}" srcOrd="6" destOrd="0" presId="urn:microsoft.com/office/officeart/2005/8/layout/matrix1"/>
    <dgm:cxn modelId="{7D22549B-4025-4381-B990-E4C90B367123}" type="presParOf" srcId="{A746D129-C537-4D6E-9C45-E041F46A9E51}" destId="{2F19D9BD-01C4-4F7C-B5D8-85C7DC7F5CD7}" srcOrd="7" destOrd="0" presId="urn:microsoft.com/office/officeart/2005/8/layout/matrix1"/>
    <dgm:cxn modelId="{E1DDDCA2-1080-4BF0-8243-BE756516DB67}" type="presParOf" srcId="{C43E8647-4426-499F-9302-5A53B15D5188}" destId="{7D3A498D-337C-4130-9880-718E0C30B4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679A-DBF6-4C91-9E35-C9310E29D606}">
      <dsp:nvSpPr>
        <dsp:cNvPr id="0" name=""/>
        <dsp:cNvSpPr/>
      </dsp:nvSpPr>
      <dsp:spPr>
        <a:xfrm rot="16200000">
          <a:off x="500248" y="-766589"/>
          <a:ext cx="3279954" cy="4280451"/>
        </a:xfrm>
        <a:prstGeom prst="round1Rect">
          <a:avLst/>
        </a:prstGeom>
        <a:solidFill>
          <a:srgbClr val="FFFF66"/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 rot="5400000">
        <a:off x="-1" y="-266341"/>
        <a:ext cx="4280451" cy="2459965"/>
      </dsp:txXfrm>
    </dsp:sp>
    <dsp:sp modelId="{1C7453AC-EB02-4924-AF8E-A1DEC885A823}">
      <dsp:nvSpPr>
        <dsp:cNvPr id="0" name=""/>
        <dsp:cNvSpPr/>
      </dsp:nvSpPr>
      <dsp:spPr>
        <a:xfrm>
          <a:off x="4280451" y="-271879"/>
          <a:ext cx="4280451" cy="3505824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/>
        </a:p>
      </dsp:txBody>
      <dsp:txXfrm>
        <a:off x="4280451" y="-271879"/>
        <a:ext cx="4280451" cy="2629368"/>
      </dsp:txXfrm>
    </dsp:sp>
    <dsp:sp modelId="{3ABA4971-1FD9-47E3-88D3-9969F18E6655}">
      <dsp:nvSpPr>
        <dsp:cNvPr id="0" name=""/>
        <dsp:cNvSpPr/>
      </dsp:nvSpPr>
      <dsp:spPr>
        <a:xfrm rot="10800000">
          <a:off x="0" y="590948"/>
          <a:ext cx="4230541" cy="4827248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2000" kern="1200" dirty="0">
            <a:solidFill>
              <a:schemeClr val="tx1"/>
            </a:solidFill>
          </a:endParaRPr>
        </a:p>
      </dsp:txBody>
      <dsp:txXfrm rot="10800000">
        <a:off x="0" y="1797760"/>
        <a:ext cx="4230541" cy="3620436"/>
      </dsp:txXfrm>
    </dsp:sp>
    <dsp:sp modelId="{797652D2-9CBE-4ED0-908F-7BA2DABB7A62}">
      <dsp:nvSpPr>
        <dsp:cNvPr id="0" name=""/>
        <dsp:cNvSpPr/>
      </dsp:nvSpPr>
      <dsp:spPr>
        <a:xfrm rot="5400000">
          <a:off x="5399264" y="2123167"/>
          <a:ext cx="2004301" cy="4280451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A498D-337C-4130-9880-718E0C30B497}">
      <dsp:nvSpPr>
        <dsp:cNvPr id="0" name=""/>
        <dsp:cNvSpPr/>
      </dsp:nvSpPr>
      <dsp:spPr>
        <a:xfrm>
          <a:off x="2584352" y="0"/>
          <a:ext cx="3388037" cy="5429579"/>
        </a:xfrm>
        <a:prstGeom prst="roundRect">
          <a:avLst/>
        </a:prstGeom>
        <a:solidFill>
          <a:srgbClr val="FF643F"/>
        </a:solidFill>
        <a:ln w="12700" cap="flat" cmpd="sng" algn="ctr">
          <a:solidFill>
            <a:srgbClr val="00BCB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i="0" kern="1200" dirty="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i="0" kern="1200" dirty="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</dsp:txBody>
      <dsp:txXfrm>
        <a:off x="2749742" y="165390"/>
        <a:ext cx="3057257" cy="5098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7E11AE-1B37-4EDC-8F7F-84E77DD37D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70BC3-EE91-46F8-A2DC-2A6D5FEE1D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3DB223-5069-48A4-9757-8869A1FA5A57}" type="datetimeFigureOut">
              <a:rPr lang="en-US"/>
              <a:pPr>
                <a:defRPr/>
              </a:pPr>
              <a:t>9/15/2019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D1B2D7-EB81-47B7-9AC6-942EB44175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7646C5-8C2B-4966-9EB6-03F13E12C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8128B-DCF8-4777-9F4A-EE1965DCD7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8763F-8865-47FD-A92D-F0B023D61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8B851-684F-4BB5-8A50-49F5BE55C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8B851-684F-4BB5-8A50-49F5BE55C2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Frayer Model – the main WoW slide will all be in this format. There will also be a TV screen version of this around school – all week – every week.</a:t>
            </a:r>
          </a:p>
          <a:p>
            <a:endParaRPr lang="en-GB" dirty="0"/>
          </a:p>
          <a:p>
            <a:r>
              <a:rPr lang="en-GB" dirty="0"/>
              <a:t>Explain how important the 39 </a:t>
            </a:r>
            <a:r>
              <a:rPr lang="en-GB" dirty="0" err="1"/>
              <a:t>WoWs</a:t>
            </a:r>
            <a:r>
              <a:rPr lang="en-GB" dirty="0"/>
              <a:t> are / reasons (SHOULD I DO A ONE PAGE ‘WHY ARE WE DOING THIS?’ for pupils? Ideally in an assembly – Caroline? Maybe the academic words slide??</a:t>
            </a:r>
          </a:p>
          <a:p>
            <a:r>
              <a:rPr lang="en-GB" dirty="0"/>
              <a:t>Say the word</a:t>
            </a:r>
          </a:p>
          <a:p>
            <a:r>
              <a:rPr lang="en-GB" dirty="0"/>
              <a:t>Give definition – link to pupil planner and word on board</a:t>
            </a:r>
          </a:p>
          <a:p>
            <a:r>
              <a:rPr lang="en-GB" dirty="0"/>
              <a:t>Model reading aloud and ask pupils to read aloud</a:t>
            </a:r>
          </a:p>
          <a:p>
            <a:r>
              <a:rPr lang="en-GB" dirty="0"/>
              <a:t>Try examples  - Q&amp;A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0D6B4-1076-4A8B-8E4A-F74E69CC8E2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3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571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3501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0133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8FD8-53BC-40C8-8387-B58945FDE7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9C7A1-0605-4A9C-A0E1-DCF29DE11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1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E6B2C-82F1-442B-8878-CBAFC3502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6CE49-C1F9-45C4-9B1C-49746F8B4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60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A9EE8-8A12-49A5-AA15-29D9776592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73420-E019-4F04-9018-3F9688B1C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7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B0C63-E72C-48D4-AF00-E8EB0C0A6A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ADC63-9166-4972-BB33-971DD3CB5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7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42335-5A2D-47A8-B502-78CCF0CE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D2985-EAC3-4DCA-B171-D63832D4D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4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7EA31-AF63-4DE1-83FD-55060332B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85575-458C-498A-811F-5F7A8475CE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E3E4D-6E96-4E81-B834-76DEFB38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5252-EB3D-408D-858C-27923DAE1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1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E6A1E-FA51-4454-8F94-E6792791C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5CBA4-5918-48CE-ACC3-D6B062536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0085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FD6EC-A410-4C63-A932-5B2A5510C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5D2AF-31CA-4B06-BC3F-D6E20AE956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5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43E5B-1777-4A8D-B297-4247EA240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C5A2E-C742-4B33-8578-3785960F48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18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61EE1-F0F8-4214-90D9-0030776CE6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64DB-AC59-4922-8135-B4D58767C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73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1656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2489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6927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0841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6268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85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594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0997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9486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2750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0934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1592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8A697-9D75-4DE8-8C28-1296A6CF43C1}" type="datetimeFigureOut">
              <a:rPr kumimoji="0" lang="en-US" sz="42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4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400" b="0" i="0" u="none" strike="noStrike" kern="1200" cap="all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189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BD967-1B7E-40AA-AAF7-BA98E0E039F7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726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D1490F-3E6A-4544-9694-22B6007FE3C6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55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F9620-38BC-4982-922B-C904A70C41DD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67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56FC6-E80E-40CB-B83C-A6FFE3EF0BA6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646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F863F-52DC-41B2-9D00-5A4E5632AC32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06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02621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55614-3909-43DC-A067-7F9842F8B81D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144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29323-6A73-409C-86A6-9EAF0F851121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54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40176-F1D3-49EC-82F4-0915A3AC4184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244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3075A-B3CA-4308-8288-4AA3FDE33D80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655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74B8D-FEEF-4ACC-AE11-BD533592BCDC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921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26006-7E0B-4944-9FC8-8FFECA54B11C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015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A3413-B80B-4905-8668-7292F4C8B0D5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551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19662-C6A4-45F9-A235-129F0C1DEF43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249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BB764-976A-4040-BDCA-252C91CEE939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084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FC935-CE77-4008-BAD9-6108F00BE393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64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6842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62D5-4244-4B26-B385-E71032EABECD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396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309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588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417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749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7462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40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745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435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72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41662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845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45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694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9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shade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2980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251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FE2CE7-F090-402B-9210-0CAB20935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6DFFBC-7765-4AB2-BACE-846401B9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5946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172865-FBF0-458A-BAFF-4F75173770F5}" type="datetimeFigureOut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9/15/2019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346492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346492">
                  <a:lumMod val="60000"/>
                  <a:lumOff val="40000"/>
                </a:srgbClr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22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6EA3E-01E6-4D12-8C41-FDEAC1032877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3040-FD67-4447-843B-33B40AB95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7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rpsjdo1pee" TargetMode="Externa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348636" y="155575"/>
            <a:ext cx="11924777" cy="1252538"/>
          </a:xfrm>
        </p:spPr>
        <p:txBody>
          <a:bodyPr>
            <a:noAutofit/>
          </a:bodyPr>
          <a:lstStyle/>
          <a:p>
            <a:pPr algn="ctr"/>
            <a:r>
              <a:rPr lang="en-GB" sz="9600" dirty="0" err="1">
                <a:solidFill>
                  <a:srgbClr val="FA04B4"/>
                </a:solidFill>
                <a:latin typeface="Century Gothic"/>
              </a:rPr>
              <a:t>Respect@WLD</a:t>
            </a:r>
            <a:endParaRPr lang="en-GB" sz="9600" dirty="0">
              <a:solidFill>
                <a:srgbClr val="FA04B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348636" y="1628801"/>
            <a:ext cx="11824570" cy="5040288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Learning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Students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Staff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the Community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your Environment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Yourself</a:t>
            </a:r>
          </a:p>
        </p:txBody>
      </p:sp>
    </p:spTree>
    <p:extLst>
      <p:ext uri="{BB962C8B-B14F-4D97-AF65-F5344CB8AC3E}">
        <p14:creationId xmlns:p14="http://schemas.microsoft.com/office/powerpoint/2010/main" val="222742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2F546307-BAEA-48CC-BCB1-2E928D2CFEA2}"/>
              </a:ext>
            </a:extLst>
          </p:cNvPr>
          <p:cNvSpPr/>
          <p:nvPr/>
        </p:nvSpPr>
        <p:spPr>
          <a:xfrm>
            <a:off x="5998586" y="3155070"/>
            <a:ext cx="2964188" cy="3385396"/>
          </a:xfrm>
          <a:prstGeom prst="roundRect">
            <a:avLst/>
          </a:prstGeom>
          <a:solidFill>
            <a:srgbClr val="FFFF66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Consisting in or characterised by the presence rather than the absence of distinguishing features.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Constructive, optimistic, or confident.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no possibility of doubt; definite.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21934-2C21-478C-8CFD-1633C7EF31E2}"/>
              </a:ext>
            </a:extLst>
          </p:cNvPr>
          <p:cNvSpPr txBox="1"/>
          <p:nvPr/>
        </p:nvSpPr>
        <p:spPr>
          <a:xfrm>
            <a:off x="5998586" y="2461066"/>
            <a:ext cx="2964188" cy="578882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D2209-63B2-46EF-89CC-964352209FA4}"/>
              </a:ext>
            </a:extLst>
          </p:cNvPr>
          <p:cNvSpPr txBox="1"/>
          <p:nvPr/>
        </p:nvSpPr>
        <p:spPr>
          <a:xfrm>
            <a:off x="181225" y="317534"/>
            <a:ext cx="5477453" cy="53120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and give an example.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of a situation that may be described as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F9C3E-CE6A-4DD7-BC32-6B8E81DEB902}"/>
              </a:ext>
            </a:extLst>
          </p:cNvPr>
          <p:cNvSpPr txBox="1"/>
          <p:nvPr/>
        </p:nvSpPr>
        <p:spPr>
          <a:xfrm>
            <a:off x="360383" y="3155070"/>
            <a:ext cx="5119135" cy="21452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 it through: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……………. felt positive about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effects of recycling are evident. </a:t>
            </a:r>
          </a:p>
        </p:txBody>
      </p:sp>
      <p:pic>
        <p:nvPicPr>
          <p:cNvPr id="10" name="Picture 2" descr="Image result for word of the 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23" y="125587"/>
            <a:ext cx="2500551" cy="159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7" y="1825625"/>
            <a:ext cx="876517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Add the word to the </a:t>
            </a:r>
            <a:r>
              <a:rPr lang="en-GB" b="1" dirty="0">
                <a:solidFill>
                  <a:srgbClr val="0070C0"/>
                </a:solidFill>
              </a:rPr>
              <a:t>back of your planners</a:t>
            </a:r>
            <a:r>
              <a:rPr lang="en-GB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0070C0"/>
                </a:solidFill>
              </a:rPr>
              <a:t>Practise</a:t>
            </a:r>
            <a:r>
              <a:rPr lang="en-GB" dirty="0"/>
              <a:t> spelling it – verbally with a partner.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Tell your partner a </a:t>
            </a:r>
            <a:r>
              <a:rPr lang="en-GB" b="1" dirty="0">
                <a:solidFill>
                  <a:srgbClr val="0070C0"/>
                </a:solidFill>
              </a:rPr>
              <a:t>sentence</a:t>
            </a:r>
            <a:r>
              <a:rPr lang="en-GB" dirty="0"/>
              <a:t> using the word.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Remind yourselves of our </a:t>
            </a:r>
            <a:r>
              <a:rPr lang="en-GB" b="1" dirty="0">
                <a:solidFill>
                  <a:srgbClr val="0070C0"/>
                </a:solidFill>
              </a:rPr>
              <a:t>examples</a:t>
            </a:r>
            <a:r>
              <a:rPr lang="en-GB" dirty="0"/>
              <a:t> from earlier in the week.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>
                <a:solidFill>
                  <a:srgbClr val="00B050"/>
                </a:solidFill>
              </a:rPr>
              <a:t>		Try and use this word in at least one 			lesson this week!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0628" y="195943"/>
            <a:ext cx="8765177" cy="1188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It!</a:t>
            </a:r>
          </a:p>
        </p:txBody>
      </p:sp>
      <p:pic>
        <p:nvPicPr>
          <p:cNvPr id="1026" name="Picture 2" descr="Image result for 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252" r="1920" b="17257"/>
          <a:stretch/>
        </p:blipFill>
        <p:spPr bwMode="auto">
          <a:xfrm>
            <a:off x="287383" y="4657852"/>
            <a:ext cx="1672046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7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2838" y="189763"/>
            <a:ext cx="8818324" cy="1012737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BASICS@WLD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2838" y="1352813"/>
            <a:ext cx="4332962" cy="52734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000" dirty="0"/>
              <a:t>O</a:t>
            </a:r>
            <a:r>
              <a:rPr lang="en-GB" sz="3000" b="1" dirty="0"/>
              <a:t>n time for lessons</a:t>
            </a:r>
            <a:r>
              <a:rPr lang="en-GB" sz="3000" dirty="0"/>
              <a:t>, respect for learning.</a:t>
            </a:r>
          </a:p>
          <a:p>
            <a:pPr lvl="0"/>
            <a:r>
              <a:rPr lang="en-GB" sz="3000" b="1" dirty="0"/>
              <a:t>Perfect uniform</a:t>
            </a:r>
            <a:r>
              <a:rPr lang="en-GB" sz="3000" dirty="0"/>
              <a:t> in every lesson.</a:t>
            </a:r>
          </a:p>
          <a:p>
            <a:pPr lvl="0"/>
            <a:r>
              <a:rPr lang="en-GB" sz="3000" dirty="0"/>
              <a:t>Come in </a:t>
            </a:r>
            <a:r>
              <a:rPr lang="en-GB" sz="3000" b="1" dirty="0"/>
              <a:t>quietly</a:t>
            </a:r>
            <a:r>
              <a:rPr lang="en-GB" sz="3000" dirty="0"/>
              <a:t>. Sit down in your </a:t>
            </a:r>
            <a:r>
              <a:rPr lang="en-GB" sz="3000" b="1" dirty="0"/>
              <a:t>correct seat.</a:t>
            </a:r>
            <a:endParaRPr lang="en-GB" sz="3000" dirty="0"/>
          </a:p>
          <a:p>
            <a:pPr lvl="0"/>
            <a:r>
              <a:rPr lang="en-GB" sz="3000" dirty="0"/>
              <a:t>E</a:t>
            </a:r>
            <a:r>
              <a:rPr lang="en-GB" sz="3000" b="1" dirty="0"/>
              <a:t>quipment out</a:t>
            </a:r>
            <a:r>
              <a:rPr lang="en-GB" sz="3000" dirty="0"/>
              <a:t> – pen, pencil, ruler, planner and homework.</a:t>
            </a:r>
          </a:p>
          <a:p>
            <a:pPr lvl="0"/>
            <a:r>
              <a:rPr lang="en-GB" sz="3000" dirty="0"/>
              <a:t>S</a:t>
            </a:r>
            <a:r>
              <a:rPr lang="en-GB" sz="3000" b="1" dirty="0"/>
              <a:t>tarter activity</a:t>
            </a:r>
            <a:r>
              <a:rPr lang="en-GB" sz="3000" dirty="0"/>
              <a:t> – </a:t>
            </a:r>
            <a:r>
              <a:rPr lang="en-GB" sz="3000" b="1" dirty="0"/>
              <a:t>no wasted time.</a:t>
            </a:r>
          </a:p>
          <a:p>
            <a:r>
              <a:rPr lang="en-GB" sz="3000" b="1" dirty="0"/>
              <a:t>Silent learning,</a:t>
            </a:r>
            <a:r>
              <a:rPr lang="en-GB" sz="3000" dirty="0"/>
              <a:t> listening to instructions.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352812"/>
            <a:ext cx="4220227" cy="52734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000" b="1" dirty="0"/>
              <a:t>Quiet signal</a:t>
            </a:r>
            <a:r>
              <a:rPr lang="en-GB" sz="3000" dirty="0"/>
              <a:t> - quiet if the teacher raises their hand</a:t>
            </a:r>
          </a:p>
          <a:p>
            <a:pPr lvl="0"/>
            <a:r>
              <a:rPr lang="en-GB" sz="3000" dirty="0"/>
              <a:t>Put your </a:t>
            </a:r>
            <a:r>
              <a:rPr lang="en-GB" sz="3000" b="1" dirty="0"/>
              <a:t>hand up</a:t>
            </a:r>
            <a:r>
              <a:rPr lang="en-GB" sz="3000" dirty="0"/>
              <a:t> if you have a question.</a:t>
            </a:r>
          </a:p>
          <a:p>
            <a:pPr lvl="0"/>
            <a:r>
              <a:rPr lang="en-GB" sz="3000" dirty="0"/>
              <a:t>U</a:t>
            </a:r>
            <a:r>
              <a:rPr lang="en-GB" sz="3000" b="1" dirty="0"/>
              <a:t>niform correct</a:t>
            </a:r>
            <a:r>
              <a:rPr lang="en-GB" sz="3000" dirty="0"/>
              <a:t> before leaving the lesson.</a:t>
            </a:r>
          </a:p>
          <a:p>
            <a:r>
              <a:rPr lang="en-GB" sz="3000" dirty="0"/>
              <a:t>E</a:t>
            </a:r>
            <a:r>
              <a:rPr lang="en-GB" sz="3000" b="1" dirty="0"/>
              <a:t>nd</a:t>
            </a:r>
            <a:r>
              <a:rPr lang="en-GB" sz="3000" dirty="0"/>
              <a:t> of the lesson, </a:t>
            </a:r>
            <a:r>
              <a:rPr lang="en-GB" sz="3000" b="1" dirty="0"/>
              <a:t>stand behind your chair</a:t>
            </a:r>
            <a:r>
              <a:rPr lang="en-GB" sz="3000" dirty="0"/>
              <a:t> and </a:t>
            </a:r>
            <a:r>
              <a:rPr lang="en-GB" sz="3000" b="1" dirty="0"/>
              <a:t>wait</a:t>
            </a:r>
            <a:r>
              <a:rPr lang="en-GB" sz="3000" dirty="0"/>
              <a:t> to be </a:t>
            </a:r>
            <a:r>
              <a:rPr lang="en-GB" sz="3000" b="1" dirty="0"/>
              <a:t>dismissed </a:t>
            </a:r>
            <a:r>
              <a:rPr lang="en-GB" sz="3000" dirty="0"/>
              <a:t>for an orderly exit.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9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FA1F-7050-499F-AA6B-4F6FB46EBC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cs typeface="Calibri Light"/>
              </a:rPr>
              <a:t>Open Evening </a:t>
            </a:r>
            <a:r>
              <a:rPr lang="en-US" sz="5400" b="1" u="sng" dirty="0" smtClean="0">
                <a:cs typeface="Calibri Light"/>
              </a:rPr>
              <a:t>TODAY</a:t>
            </a:r>
            <a:endParaRPr lang="en-US" sz="54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D1F24-76DE-40EC-946A-A1A52D38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825624"/>
            <a:ext cx="8417490" cy="46879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All prefects will need to be present from 5pm in school to be brilliant tour guides to the parents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 smtClean="0">
                <a:cs typeface="Calibri"/>
              </a:rPr>
              <a:t>If you are helping out in Departments, you need to be in school by 5pm and report to the Department</a:t>
            </a:r>
          </a:p>
          <a:p>
            <a:endParaRPr lang="en-US" sz="3200" dirty="0">
              <a:cs typeface="Calibri"/>
            </a:endParaRPr>
          </a:p>
          <a:p>
            <a:pPr marL="0" indent="0" algn="ctr">
              <a:buNone/>
            </a:pPr>
            <a:r>
              <a:rPr lang="en-US" sz="4000" dirty="0" smtClean="0">
                <a:cs typeface="Calibri"/>
              </a:rPr>
              <a:t>Thank you, you make it a great evening</a:t>
            </a: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12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46826" y="1354807"/>
            <a:ext cx="7316390" cy="1250398"/>
          </a:xfrm>
        </p:spPr>
        <p:txBody>
          <a:bodyPr/>
          <a:lstStyle/>
          <a:p>
            <a:r>
              <a:rPr lang="en-GB" dirty="0" smtClean="0">
                <a:latin typeface="OpenDyslexic" panose="00000500000000000000" pitchFamily="50" charset="0"/>
              </a:rPr>
              <a:t>Kindness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84285" y="2829032"/>
            <a:ext cx="7316390" cy="1459582"/>
          </a:xfrm>
        </p:spPr>
        <p:txBody>
          <a:bodyPr/>
          <a:lstStyle/>
          <a:p>
            <a:r>
              <a:rPr lang="en-GB" dirty="0" smtClean="0">
                <a:latin typeface="OpenDyslexic" panose="00000500000000000000" pitchFamily="50" charset="0"/>
              </a:rPr>
              <a:t>PSHE – Thought for the week</a:t>
            </a:r>
          </a:p>
          <a:p>
            <a:r>
              <a:rPr lang="en-GB" cap="none" dirty="0">
                <a:latin typeface="OpenDyslexic" panose="00000500000000000000" pitchFamily="50" charset="0"/>
              </a:rPr>
              <a:t>The world is full of kind people, </a:t>
            </a:r>
          </a:p>
          <a:p>
            <a:r>
              <a:rPr lang="en-GB" cap="none" dirty="0">
                <a:latin typeface="OpenDyslexic" panose="00000500000000000000" pitchFamily="50" charset="0"/>
              </a:rPr>
              <a:t>if you can’t find one, be one.</a:t>
            </a:r>
          </a:p>
          <a:p>
            <a:r>
              <a:rPr lang="en-GB" cap="none" dirty="0">
                <a:latin typeface="OpenDyslexic" panose="00000500000000000000" pitchFamily="50" charset="0"/>
              </a:rPr>
              <a:t>(Unknown)</a:t>
            </a:r>
          </a:p>
          <a:p>
            <a:endParaRPr lang="en-GB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46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39842"/>
            <a:ext cx="7797662" cy="63191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How can you Show Kindness?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3047" y="1352812"/>
            <a:ext cx="8317282" cy="4146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u="sng" cap="none" dirty="0">
                <a:latin typeface="OpenDyslexic" panose="00000500000000000000" pitchFamily="50" charset="0"/>
              </a:rPr>
              <a:t>Think</a:t>
            </a:r>
            <a:r>
              <a:rPr lang="en-GB" cap="none" dirty="0">
                <a:latin typeface="OpenDyslexic" panose="00000500000000000000" pitchFamily="50" charset="0"/>
              </a:rPr>
              <a:t> about it on your own, </a:t>
            </a:r>
            <a:r>
              <a:rPr lang="en-GB" b="1" i="1" u="sng" cap="none" dirty="0">
                <a:latin typeface="OpenDyslexic" panose="00000500000000000000" pitchFamily="50" charset="0"/>
              </a:rPr>
              <a:t>Pair</a:t>
            </a:r>
            <a:r>
              <a:rPr lang="en-GB" cap="none" dirty="0">
                <a:latin typeface="OpenDyslexic" panose="00000500000000000000" pitchFamily="50" charset="0"/>
              </a:rPr>
              <a:t> up and discuss with the person sat next to you and </a:t>
            </a:r>
            <a:r>
              <a:rPr lang="en-GB" b="1" i="1" u="sng" cap="none" dirty="0">
                <a:latin typeface="OpenDyslexic" panose="00000500000000000000" pitchFamily="50" charset="0"/>
              </a:rPr>
              <a:t>Share</a:t>
            </a:r>
            <a:r>
              <a:rPr lang="en-GB" cap="none" dirty="0">
                <a:latin typeface="OpenDyslexic" panose="00000500000000000000" pitchFamily="50" charset="0"/>
              </a:rPr>
              <a:t> it with your form and form </a:t>
            </a:r>
            <a:r>
              <a:rPr lang="en-GB" cap="none" dirty="0" smtClean="0">
                <a:latin typeface="OpenDyslexic" panose="00000500000000000000" pitchFamily="50" charset="0"/>
              </a:rPr>
              <a:t>tutor</a:t>
            </a:r>
          </a:p>
          <a:p>
            <a:pPr marL="0" indent="0" algn="ctr">
              <a:buNone/>
            </a:pPr>
            <a:r>
              <a:rPr lang="en-GB" u="sng" cap="none" dirty="0" smtClean="0">
                <a:latin typeface="OpenDyslexic" panose="00000500000000000000" pitchFamily="50" charset="0"/>
              </a:rPr>
              <a:t>Here’s some things to think about</a:t>
            </a:r>
          </a:p>
          <a:p>
            <a:pPr marL="0" indent="0">
              <a:buNone/>
            </a:pPr>
            <a:r>
              <a:rPr lang="en-GB" cap="none" dirty="0" smtClean="0">
                <a:latin typeface="OpenDyslexic" panose="00000500000000000000" pitchFamily="50" charset="0"/>
              </a:rPr>
              <a:t>In school</a:t>
            </a:r>
          </a:p>
          <a:p>
            <a:pPr marL="0" indent="0">
              <a:buNone/>
            </a:pPr>
            <a:r>
              <a:rPr lang="en-GB" cap="none" dirty="0" smtClean="0">
                <a:latin typeface="OpenDyslexic" panose="00000500000000000000" pitchFamily="50" charset="0"/>
              </a:rPr>
              <a:t>On the corridor</a:t>
            </a:r>
          </a:p>
          <a:p>
            <a:pPr marL="0" indent="0">
              <a:buNone/>
            </a:pPr>
            <a:r>
              <a:rPr lang="en-GB" cap="none" dirty="0" smtClean="0">
                <a:latin typeface="OpenDyslexic" panose="00000500000000000000" pitchFamily="50" charset="0"/>
              </a:rPr>
              <a:t>In lesson</a:t>
            </a:r>
          </a:p>
          <a:p>
            <a:pPr marL="0" indent="0">
              <a:buNone/>
            </a:pPr>
            <a:r>
              <a:rPr lang="en-GB" cap="none" dirty="0" smtClean="0">
                <a:latin typeface="OpenDyslexic" panose="00000500000000000000" pitchFamily="50" charset="0"/>
              </a:rPr>
              <a:t>At home</a:t>
            </a:r>
          </a:p>
          <a:p>
            <a:pPr marL="0" indent="0">
              <a:buNone/>
            </a:pPr>
            <a:r>
              <a:rPr lang="en-GB" cap="none" dirty="0" smtClean="0">
                <a:latin typeface="OpenDyslexic" panose="00000500000000000000" pitchFamily="50" charset="0"/>
              </a:rPr>
              <a:t>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941450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What is Kindness?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91691"/>
            <a:ext cx="7796030" cy="2958737"/>
          </a:xfrm>
        </p:spPr>
        <p:txBody>
          <a:bodyPr>
            <a:normAutofit lnSpcReduction="10000"/>
          </a:bodyPr>
          <a:lstStyle/>
          <a:p>
            <a:r>
              <a:rPr lang="en-GB" b="1" i="1" u="sng" cap="none" dirty="0" smtClean="0">
                <a:latin typeface="OpenDyslexic" panose="00000500000000000000" pitchFamily="50" charset="0"/>
              </a:rPr>
              <a:t>Think</a:t>
            </a:r>
            <a:r>
              <a:rPr lang="en-GB" cap="none" dirty="0" smtClean="0">
                <a:latin typeface="OpenDyslexic" panose="00000500000000000000" pitchFamily="50" charset="0"/>
              </a:rPr>
              <a:t> </a:t>
            </a:r>
            <a:r>
              <a:rPr lang="en-GB" cap="none" dirty="0">
                <a:latin typeface="OpenDyslexic" panose="00000500000000000000" pitchFamily="50" charset="0"/>
              </a:rPr>
              <a:t>about it on your own, </a:t>
            </a:r>
            <a:r>
              <a:rPr lang="en-GB" b="1" i="1" u="sng" cap="none" dirty="0">
                <a:latin typeface="OpenDyslexic" panose="00000500000000000000" pitchFamily="50" charset="0"/>
              </a:rPr>
              <a:t>Pair</a:t>
            </a:r>
            <a:r>
              <a:rPr lang="en-GB" cap="none" dirty="0">
                <a:latin typeface="OpenDyslexic" panose="00000500000000000000" pitchFamily="50" charset="0"/>
              </a:rPr>
              <a:t> up and discuss with the person sat next to you and </a:t>
            </a:r>
            <a:r>
              <a:rPr lang="en-GB" b="1" i="1" u="sng" cap="none" dirty="0">
                <a:latin typeface="OpenDyslexic" panose="00000500000000000000" pitchFamily="50" charset="0"/>
              </a:rPr>
              <a:t>Share</a:t>
            </a:r>
            <a:r>
              <a:rPr lang="en-GB" cap="none" dirty="0">
                <a:latin typeface="OpenDyslexic" panose="00000500000000000000" pitchFamily="50" charset="0"/>
              </a:rPr>
              <a:t> it with your form and form </a:t>
            </a:r>
            <a:r>
              <a:rPr lang="en-GB" cap="none" dirty="0" smtClean="0">
                <a:latin typeface="OpenDyslexic" panose="00000500000000000000" pitchFamily="50" charset="0"/>
              </a:rPr>
              <a:t>tutor</a:t>
            </a:r>
          </a:p>
          <a:p>
            <a:r>
              <a:rPr lang="en-GB" cap="none" dirty="0" smtClean="0">
                <a:latin typeface="OpenDyslexic" panose="00000500000000000000" pitchFamily="50" charset="0"/>
              </a:rPr>
              <a:t>Watch this clip</a:t>
            </a:r>
          </a:p>
          <a:p>
            <a:r>
              <a:rPr lang="en-GB" cap="none" dirty="0" smtClean="0">
                <a:latin typeface="OpenDyslexic" panose="00000500000000000000" pitchFamily="50" charset="0"/>
              </a:rPr>
              <a:t>What have you done to show kindness? How have people been kind to you?</a:t>
            </a:r>
          </a:p>
          <a:p>
            <a:r>
              <a:rPr lang="en-GB" cap="none" dirty="0">
                <a:latin typeface="OpenDyslexic" panose="00000500000000000000" pitchFamily="50" charset="0"/>
                <a:hlinkClick r:id="rId2"/>
              </a:rPr>
              <a:t>https://</a:t>
            </a:r>
            <a:r>
              <a:rPr lang="en-GB" cap="none" dirty="0" smtClean="0">
                <a:latin typeface="OpenDyslexic" panose="00000500000000000000" pitchFamily="50" charset="0"/>
                <a:hlinkClick r:id="rId2"/>
              </a:rPr>
              <a:t>www.youtube.com/watch?v=9rpsjdo1pee</a:t>
            </a:r>
            <a:endParaRPr lang="en-GB" cap="none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28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88" y="542109"/>
            <a:ext cx="7797662" cy="863974"/>
          </a:xfrm>
        </p:spPr>
        <p:txBody>
          <a:bodyPr/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Kindness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2720" y="1509672"/>
            <a:ext cx="7796030" cy="32918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u="sng" cap="none" dirty="0" smtClean="0">
                <a:latin typeface="OpenDyslexic" panose="00000500000000000000" pitchFamily="50" charset="0"/>
              </a:rPr>
              <a:t>Can you discuss as a group the following, nominate one person to feedback your thoughts to your form tutor</a:t>
            </a:r>
            <a:endParaRPr lang="en-GB" b="1" u="sng" cap="none" dirty="0">
              <a:latin typeface="OpenDyslexic" panose="00000500000000000000" pitchFamily="50" charset="0"/>
            </a:endParaRPr>
          </a:p>
          <a:p>
            <a:r>
              <a:rPr lang="en-GB" cap="none" dirty="0" smtClean="0">
                <a:latin typeface="OpenDyslexic" panose="00000500000000000000" pitchFamily="50" charset="0"/>
              </a:rPr>
              <a:t>What motivates him to be kind? Why should he bother? </a:t>
            </a:r>
          </a:p>
          <a:p>
            <a:pPr marL="0" indent="0" algn="ctr">
              <a:buNone/>
            </a:pPr>
            <a:r>
              <a:rPr lang="en-GB" b="1" u="sng" cap="none" dirty="0" smtClean="0">
                <a:latin typeface="OpenDyslexic" panose="00000500000000000000" pitchFamily="50" charset="0"/>
              </a:rPr>
              <a:t>Now consider the following</a:t>
            </a:r>
          </a:p>
          <a:p>
            <a:r>
              <a:rPr lang="en-GB" cap="none" dirty="0" smtClean="0">
                <a:latin typeface="OpenDyslexic" panose="00000500000000000000" pitchFamily="50" charset="0"/>
              </a:rPr>
              <a:t>What lessons can we learn?</a:t>
            </a:r>
          </a:p>
          <a:p>
            <a:r>
              <a:rPr lang="en-GB" cap="none" dirty="0" smtClean="0">
                <a:latin typeface="OpenDyslexic" panose="00000500000000000000" pitchFamily="50" charset="0"/>
              </a:rPr>
              <a:t>What motivates you to be kind?</a:t>
            </a:r>
          </a:p>
        </p:txBody>
      </p:sp>
    </p:spTree>
    <p:extLst>
      <p:ext uri="{BB962C8B-B14F-4D97-AF65-F5344CB8AC3E}">
        <p14:creationId xmlns:p14="http://schemas.microsoft.com/office/powerpoint/2010/main" val="3734470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79" y="1014400"/>
            <a:ext cx="7797662" cy="863974"/>
          </a:xfrm>
        </p:spPr>
        <p:txBody>
          <a:bodyPr/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kindness</a:t>
            </a:r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1026" name="Picture 2" descr="Quotation: Carry out a random act of kindness, with no expectation of reward, safe in the knowledge that one day someone might do the same for you Princess Dian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51" y="2130879"/>
            <a:ext cx="2844675" cy="26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otation: Kindness is free; let's pass it on Unkn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834">
            <a:off x="400800" y="1302577"/>
            <a:ext cx="1656602" cy="16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otation: Kindness is having the ability to speak with love, listen with patience and act with compassion. RAKtiv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499">
            <a:off x="6509038" y="1174523"/>
            <a:ext cx="1917324" cy="19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otation: Kindness is seeing the best in others when they cannot see it in themselves. RAKtiv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9" y="3155029"/>
            <a:ext cx="2127614" cy="21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otation: Kindness is giving hope to those who think they are all alone in this world. RAKtivi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65" y="2963636"/>
            <a:ext cx="2319007" cy="23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6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0"/>
            <a:ext cx="5613041" cy="105273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Tahoma"/>
                <a:cs typeface="Tahoma"/>
              </a:rPr>
              <a:t>Week Two: 16</a:t>
            </a:r>
            <a:r>
              <a:rPr lang="en-GB" sz="2800" baseline="30000" dirty="0">
                <a:latin typeface="Tahoma"/>
                <a:cs typeface="Tahoma"/>
              </a:rPr>
              <a:t>th</a:t>
            </a:r>
            <a:r>
              <a:rPr lang="en-GB" sz="2800" dirty="0">
                <a:latin typeface="Tahoma"/>
                <a:cs typeface="Tahoma"/>
              </a:rPr>
              <a:t> September 2019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458B73-734E-4A16-A8AF-384F94EE25C7}"/>
              </a:ext>
            </a:extLst>
          </p:cNvPr>
          <p:cNvGraphicFramePr/>
          <p:nvPr>
            <p:extLst/>
          </p:nvPr>
        </p:nvGraphicFramePr>
        <p:xfrm>
          <a:off x="226363" y="1120442"/>
          <a:ext cx="8560903" cy="542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B7780E-9DCB-4CCE-A72E-AC6FAB951FD7}"/>
              </a:ext>
            </a:extLst>
          </p:cNvPr>
          <p:cNvSpPr txBox="1"/>
          <p:nvPr/>
        </p:nvSpPr>
        <p:spPr>
          <a:xfrm>
            <a:off x="594563" y="915118"/>
            <a:ext cx="1995793" cy="52322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E6176-0202-48DD-883C-C7CEB18AF006}"/>
              </a:ext>
            </a:extLst>
          </p:cNvPr>
          <p:cNvSpPr txBox="1"/>
          <p:nvPr/>
        </p:nvSpPr>
        <p:spPr>
          <a:xfrm>
            <a:off x="6345375" y="1671920"/>
            <a:ext cx="2403089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Characteristics: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126FE-ADE2-4D14-96F9-1AC5A3CD8827}"/>
              </a:ext>
            </a:extLst>
          </p:cNvPr>
          <p:cNvSpPr txBox="1"/>
          <p:nvPr/>
        </p:nvSpPr>
        <p:spPr>
          <a:xfrm>
            <a:off x="2833934" y="865071"/>
            <a:ext cx="3323636" cy="646986"/>
          </a:xfrm>
          <a:prstGeom prst="roundRect">
            <a:avLst/>
          </a:prstGeom>
          <a:solidFill>
            <a:srgbClr val="FFFF66"/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9079D2-EE00-414A-AAA3-0D045FBC94C4}"/>
              </a:ext>
            </a:extLst>
          </p:cNvPr>
          <p:cNvSpPr/>
          <p:nvPr/>
        </p:nvSpPr>
        <p:spPr>
          <a:xfrm>
            <a:off x="6008576" y="4533303"/>
            <a:ext cx="3135424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Antonyms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Flawed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Indefinite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Uncertain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Vague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885A3D-7016-4C90-8503-E0A5A166364B}"/>
              </a:ext>
            </a:extLst>
          </p:cNvPr>
          <p:cNvGrpSpPr/>
          <p:nvPr/>
        </p:nvGrpSpPr>
        <p:grpSpPr>
          <a:xfrm>
            <a:off x="158691" y="3584287"/>
            <a:ext cx="2476216" cy="1865438"/>
            <a:chOff x="604185" y="3537288"/>
            <a:chExt cx="2132878" cy="10511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9D7CD5-B7A2-4407-89B3-672DFBDB87C3}"/>
                </a:ext>
              </a:extLst>
            </p:cNvPr>
            <p:cNvSpPr/>
            <p:nvPr/>
          </p:nvSpPr>
          <p:spPr>
            <a:xfrm>
              <a:off x="1052239" y="3537288"/>
              <a:ext cx="1355757" cy="225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Examples: </a:t>
              </a:r>
              <a:endPara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C5DED7-1560-4CFF-BE66-E1CF711312F9}"/>
                </a:ext>
              </a:extLst>
            </p:cNvPr>
            <p:cNvSpPr txBox="1"/>
            <p:nvPr/>
          </p:nvSpPr>
          <p:spPr>
            <a:xfrm>
              <a:off x="604185" y="4224225"/>
              <a:ext cx="2132878" cy="36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E0243525-B208-4598-AA59-EF03D9963CC0}"/>
              </a:ext>
            </a:extLst>
          </p:cNvPr>
          <p:cNvSpPr/>
          <p:nvPr/>
        </p:nvSpPr>
        <p:spPr>
          <a:xfrm>
            <a:off x="2991802" y="4533303"/>
            <a:ext cx="3030026" cy="1757934"/>
          </a:xfrm>
          <a:prstGeom prst="roundRect">
            <a:avLst/>
          </a:prstGeom>
          <a:solidFill>
            <a:srgbClr val="FFFF66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Synonyms: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46E7D3-4EFF-4DAE-B769-0B1BDF2201C0}"/>
              </a:ext>
            </a:extLst>
          </p:cNvPr>
          <p:cNvSpPr txBox="1"/>
          <p:nvPr/>
        </p:nvSpPr>
        <p:spPr>
          <a:xfrm>
            <a:off x="3602896" y="1638915"/>
            <a:ext cx="1468062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adjective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44831-BE92-41C1-B6D7-0F993CA966C7}"/>
              </a:ext>
            </a:extLst>
          </p:cNvPr>
          <p:cNvSpPr txBox="1"/>
          <p:nvPr/>
        </p:nvSpPr>
        <p:spPr>
          <a:xfrm>
            <a:off x="239102" y="1335825"/>
            <a:ext cx="2583611" cy="270843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Consisting in or characterised by the presence rather than the absence of distinguishing features.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Constructive, optimistic, or confident.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no possibility of doubt; definite.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40B01-74AC-4AEC-9872-E99A5A0F9AA9}"/>
              </a:ext>
            </a:extLst>
          </p:cNvPr>
          <p:cNvSpPr txBox="1"/>
          <p:nvPr/>
        </p:nvSpPr>
        <p:spPr>
          <a:xfrm>
            <a:off x="395535" y="4518696"/>
            <a:ext cx="2328073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student received a positive report from his teachers.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was positive he had seen the missing key.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BDEA5-4A7B-44A0-BB2E-ED933449C219}"/>
              </a:ext>
            </a:extLst>
          </p:cNvPr>
          <p:cNvSpPr txBox="1"/>
          <p:nvPr/>
        </p:nvSpPr>
        <p:spPr>
          <a:xfrm>
            <a:off x="6382882" y="2062266"/>
            <a:ext cx="232807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9F087C-08F0-4A44-85AD-565044BC3345}"/>
              </a:ext>
            </a:extLst>
          </p:cNvPr>
          <p:cNvSpPr txBox="1"/>
          <p:nvPr/>
        </p:nvSpPr>
        <p:spPr>
          <a:xfrm>
            <a:off x="6328373" y="2118079"/>
            <a:ext cx="2328073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Old French 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(13c.) and directly from Latin 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‘settled by agreement, positive’.</a:t>
            </a:r>
          </a:p>
        </p:txBody>
      </p:sp>
      <p:pic>
        <p:nvPicPr>
          <p:cNvPr id="1026" name="Picture 2" descr="Image result for word of the wee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93" y="34147"/>
            <a:ext cx="2500551" cy="159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F9D7CD5-B7A2-4407-89B3-672DFBDB87C3}"/>
              </a:ext>
            </a:extLst>
          </p:cNvPr>
          <p:cNvSpPr/>
          <p:nvPr/>
        </p:nvSpPr>
        <p:spPr>
          <a:xfrm>
            <a:off x="743907" y="4052104"/>
            <a:ext cx="1573999" cy="40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Examples: </a:t>
            </a: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Image result for positiv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22996"/>
          <a:stretch/>
        </p:blipFill>
        <p:spPr bwMode="auto">
          <a:xfrm>
            <a:off x="3340257" y="2236361"/>
            <a:ext cx="1960448" cy="20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7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8" grpId="0"/>
      <p:bldP spid="22" grpId="0" animBg="1"/>
      <p:bldP spid="17" grpId="0" animBg="1"/>
      <p:bldP spid="7" grpId="0" animBg="1"/>
      <p:bldP spid="19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</TotalTime>
  <Words>643</Words>
  <Application>Microsoft Office PowerPoint</Application>
  <PresentationFormat>On-screen Show (4:3)</PresentationFormat>
  <Paragraphs>114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Corbel</vt:lpstr>
      <vt:lpstr>Impact</vt:lpstr>
      <vt:lpstr>OpenDyslexic</vt:lpstr>
      <vt:lpstr>Tahoma</vt:lpstr>
      <vt:lpstr>Wingdings</vt:lpstr>
      <vt:lpstr>Wingdings 2</vt:lpstr>
      <vt:lpstr>Wingdings 3</vt:lpstr>
      <vt:lpstr>Module</vt:lpstr>
      <vt:lpstr>3_Office Theme</vt:lpstr>
      <vt:lpstr>Office Theme</vt:lpstr>
      <vt:lpstr>Main Event</vt:lpstr>
      <vt:lpstr>1_Office Theme</vt:lpstr>
      <vt:lpstr>Respect@WLD</vt:lpstr>
      <vt:lpstr>BASICS@WLD</vt:lpstr>
      <vt:lpstr>Open Evening TODAY</vt:lpstr>
      <vt:lpstr>Kindness</vt:lpstr>
      <vt:lpstr>How can you Show Kindness?</vt:lpstr>
      <vt:lpstr>What is Kindness?</vt:lpstr>
      <vt:lpstr>Kindness</vt:lpstr>
      <vt:lpstr>kindness</vt:lpstr>
      <vt:lpstr>Week Two: 16th September 2019 </vt:lpstr>
      <vt:lpstr>PowerPoint Presentation</vt:lpstr>
      <vt:lpstr>Learn 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 Howarth</cp:lastModifiedBy>
  <cp:revision>424</cp:revision>
  <dcterms:created xsi:type="dcterms:W3CDTF">2019-05-07T12:56:24Z</dcterms:created>
  <dcterms:modified xsi:type="dcterms:W3CDTF">2019-09-15T19:25:37Z</dcterms:modified>
</cp:coreProperties>
</file>