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61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0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9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9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1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8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6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5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1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8CB8-0A39-4A14-8DC6-C254A3A57FC8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9829D-B5C5-44D3-831F-71259CF7F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1" y="3230853"/>
            <a:ext cx="3095290" cy="247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2580135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Helen to Jo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3527"/>
              <a:gd name="adj2" fmla="val 3313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“Have I ever laid claim to being a proper mother?”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975" y="4832261"/>
            <a:ext cx="2631050" cy="17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4" y="4384927"/>
            <a:ext cx="3127909" cy="208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19389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Jo on her relationship with Geof: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5615"/>
              <a:gd name="adj2" fmla="val 487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‘You’re just like a big sister to me’</a:t>
            </a:r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381" y="5151550"/>
            <a:ext cx="2512667" cy="15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4" y="4384927"/>
            <a:ext cx="3127909" cy="208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Jo on Helen: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5615"/>
              <a:gd name="adj2" fmla="val 487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‘You hurt people’s feelings and you don’t even notice’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52" y="4610637"/>
            <a:ext cx="2561595" cy="20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4" y="3275288"/>
            <a:ext cx="3211043" cy="1940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Geof to Jo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4874"/>
              <a:gd name="adj2" fmla="val 175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‘You do need me Jo, don’t you?’</a:t>
            </a:r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731" y="4397806"/>
            <a:ext cx="3127909" cy="20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8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4" y="3275288"/>
            <a:ext cx="3211043" cy="1940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Geof to Jo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4874"/>
              <a:gd name="adj2" fmla="val 175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 Oh well, you need someone to love you while you’re looking for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someone to love’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07" y="5051884"/>
            <a:ext cx="2144333" cy="14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1" y="4288508"/>
            <a:ext cx="3211043" cy="1940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Geof on Jo’s questions about his sexuality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6557"/>
              <a:gd name="adj2" fmla="val 373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‘I can’t stand people who laugh at other people’</a:t>
            </a:r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0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61" y="4288508"/>
            <a:ext cx="3211043" cy="1940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19389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Geof on Jo’s similarity to Helen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6557"/>
              <a:gd name="adj2" fmla="val 373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‘If you don’t watch it, you’ll turn out exactly like her.’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309" y="5116278"/>
            <a:ext cx="2144333" cy="1425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52" y="4610637"/>
            <a:ext cx="2561595" cy="20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8" y="4031940"/>
            <a:ext cx="3292125" cy="20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Peter on Geof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0833"/>
              <a:gd name="adj2" fmla="val 354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‘Who’s the lily?’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274" y="4636238"/>
            <a:ext cx="3211043" cy="19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3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8" y="4031940"/>
            <a:ext cx="3292125" cy="20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Peter to Jo: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0833"/>
              <a:gd name="adj2" fmla="val 354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‘Shut your mouth bubble belly! Before I shut it for you.’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285" y="4738377"/>
            <a:ext cx="2913408" cy="19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8" y="4031940"/>
            <a:ext cx="3292125" cy="20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Peter to Helen: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0833"/>
              <a:gd name="adj2" fmla="val 354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 dragged you out of the gutter once.’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506" y="4500991"/>
            <a:ext cx="2560542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5" y="5187568"/>
            <a:ext cx="2575775" cy="1607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511513"/>
            <a:ext cx="3642743" cy="378565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Boy (Jimmie) on Helen’s reaction to his relationship with Jo: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2079"/>
              <a:gd name="adj2" fmla="val 485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‘Doesn’t she care who her daughter marries?’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506" y="4500991"/>
            <a:ext cx="2560542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1" y="4177283"/>
            <a:ext cx="3095290" cy="247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Helen on her reasons for marrying Peter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6221"/>
              <a:gd name="adj2" fmla="val 517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‘He’s got a wallet full of reasons’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6858"/>
          <a:stretch/>
        </p:blipFill>
        <p:spPr>
          <a:xfrm>
            <a:off x="8751435" y="4560766"/>
            <a:ext cx="3292525" cy="20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60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3242858"/>
            <a:ext cx="3594304" cy="224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511513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Boy to Jo: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2853"/>
              <a:gd name="adj2" fmla="val 18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‘We’re saving up to get married’</a:t>
            </a:r>
          </a:p>
        </p:txBody>
      </p:sp>
    </p:spTree>
    <p:extLst>
      <p:ext uri="{BB962C8B-B14F-4D97-AF65-F5344CB8AC3E}">
        <p14:creationId xmlns:p14="http://schemas.microsoft.com/office/powerpoint/2010/main" val="152431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3242858"/>
            <a:ext cx="3594304" cy="224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511513"/>
            <a:ext cx="3642743" cy="19389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Boy on Jo and </a:t>
            </a:r>
            <a:r>
              <a:rPr lang="en-GB" sz="4000" b="1" dirty="0">
                <a:latin typeface="Comic Sans MS" panose="030F0702030302020204" pitchFamily="66" charset="0"/>
              </a:rPr>
              <a:t>H</a:t>
            </a:r>
            <a:r>
              <a:rPr lang="en-GB" sz="4000" b="1" dirty="0" smtClean="0">
                <a:latin typeface="Comic Sans MS" panose="030F0702030302020204" pitchFamily="66" charset="0"/>
              </a:rPr>
              <a:t>elen’s flat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2853"/>
              <a:gd name="adj2" fmla="val 184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 hate dirt and this is the dirtiest place I’ve ever seen’</a:t>
            </a:r>
          </a:p>
        </p:txBody>
      </p:sp>
    </p:spTree>
    <p:extLst>
      <p:ext uri="{BB962C8B-B14F-4D97-AF65-F5344CB8AC3E}">
        <p14:creationId xmlns:p14="http://schemas.microsoft.com/office/powerpoint/2010/main" val="414553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5" y="4275495"/>
            <a:ext cx="3594304" cy="224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511513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Boy’s response to Jo saying ‘I Love you’: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5378"/>
              <a:gd name="adj2" fmla="val 368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 I adore you’</a:t>
            </a:r>
          </a:p>
        </p:txBody>
      </p:sp>
    </p:spTree>
    <p:extLst>
      <p:ext uri="{BB962C8B-B14F-4D97-AF65-F5344CB8AC3E}">
        <p14:creationId xmlns:p14="http://schemas.microsoft.com/office/powerpoint/2010/main" val="852784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5" y="4275495"/>
            <a:ext cx="3594304" cy="2243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511513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Boy’s response to Jo saying ‘I Love you’: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5378"/>
              <a:gd name="adj2" fmla="val 3686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 I adore you’</a:t>
            </a:r>
          </a:p>
        </p:txBody>
      </p:sp>
    </p:spTree>
    <p:extLst>
      <p:ext uri="{BB962C8B-B14F-4D97-AF65-F5344CB8AC3E}">
        <p14:creationId xmlns:p14="http://schemas.microsoft.com/office/powerpoint/2010/main" val="14886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1" y="4177283"/>
            <a:ext cx="3095290" cy="247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atin typeface="Comic Sans MS" panose="030F0702030302020204" pitchFamily="66" charset="0"/>
              </a:rPr>
              <a:t>Helen on finding out about Jo’s engagement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6221"/>
              <a:gd name="adj2" fmla="val 517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‘Look you’re only young. Enjoy your life. Don’t get trapped.’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975" y="4832261"/>
            <a:ext cx="2631050" cy="17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1" y="4177283"/>
            <a:ext cx="3095290" cy="247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atin typeface="Comic Sans MS" panose="030F0702030302020204" pitchFamily="66" charset="0"/>
              </a:rPr>
              <a:t>Helen to Jo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6221"/>
              <a:gd name="adj2" fmla="val 517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‘I never thought about you! It’s a funny thing, I never have done when I’ve been happy.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123" y="5072425"/>
            <a:ext cx="2269901" cy="15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1" y="4177283"/>
            <a:ext cx="3095290" cy="247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Helen on finding out Jo’s baby will be black: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76221"/>
              <a:gd name="adj2" fmla="val 517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‘Put it on the stage and call it blackbird’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123" y="5072425"/>
            <a:ext cx="2269901" cy="15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3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8" y="3341738"/>
            <a:ext cx="3127909" cy="208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latin typeface="Comic Sans MS" panose="030F0702030302020204" pitchFamily="66" charset="0"/>
              </a:rPr>
              <a:t>Jo on Helen as a mother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8477"/>
              <a:gd name="adj2" fmla="val 319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‘‘I’m sick of you. You make my life a misery”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52" y="4610637"/>
            <a:ext cx="2561595" cy="20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8" y="3341738"/>
            <a:ext cx="3127909" cy="208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Jo to Geof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8477"/>
              <a:gd name="adj2" fmla="val 319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smtClean="0">
                <a:solidFill>
                  <a:schemeClr val="tx1"/>
                </a:solidFill>
                <a:latin typeface="Comic Sans MS" panose="030F0702030302020204" pitchFamily="66" charset="0"/>
              </a:rPr>
              <a:t>‘I think I’ve had enough. I’m sick of love. That’s why I’m letting you stay here. You won’t start anything.’</a:t>
            </a:r>
            <a:endParaRPr lang="en-GB" sz="5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564" y="4816699"/>
            <a:ext cx="2512667" cy="15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4" y="4384927"/>
            <a:ext cx="3127909" cy="208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Jo on the prospect of being a mother: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5615"/>
              <a:gd name="adj2" fmla="val 487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‘I’ll bash its brains out. I’ll kill it. I don’t want this baby Geof. I don’t want to be a mother. I don’t want to be a woman.’</a:t>
            </a:r>
          </a:p>
        </p:txBody>
      </p:sp>
    </p:spTree>
    <p:extLst>
      <p:ext uri="{BB962C8B-B14F-4D97-AF65-F5344CB8AC3E}">
        <p14:creationId xmlns:p14="http://schemas.microsoft.com/office/powerpoint/2010/main" val="418528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4" y="4384927"/>
            <a:ext cx="3127909" cy="208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b="46479"/>
          <a:stretch/>
        </p:blipFill>
        <p:spPr>
          <a:xfrm>
            <a:off x="175743" y="180305"/>
            <a:ext cx="2618972" cy="133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161" y="1622738"/>
            <a:ext cx="3642743" cy="255454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Jo reflecting on the meaning of life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92451" y="180305"/>
            <a:ext cx="7650050" cy="5526780"/>
          </a:xfrm>
          <a:prstGeom prst="wedgeRoundRectCallout">
            <a:avLst>
              <a:gd name="adj1" fmla="val -65615"/>
              <a:gd name="adj2" fmla="val 487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‘A bit of love, a bit of lust and there you are. We don’t ask for life, we have it thrust upon us.’</a:t>
            </a:r>
          </a:p>
        </p:txBody>
      </p:sp>
    </p:spTree>
    <p:extLst>
      <p:ext uri="{BB962C8B-B14F-4D97-AF65-F5344CB8AC3E}">
        <p14:creationId xmlns:p14="http://schemas.microsoft.com/office/powerpoint/2010/main" val="273227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450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Christian</dc:creator>
  <cp:lastModifiedBy>A Christian</cp:lastModifiedBy>
  <cp:revision>6</cp:revision>
  <dcterms:created xsi:type="dcterms:W3CDTF">2017-04-12T12:52:18Z</dcterms:created>
  <dcterms:modified xsi:type="dcterms:W3CDTF">2017-04-12T13:39:46Z</dcterms:modified>
</cp:coreProperties>
</file>