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EA5ED-D322-4E94-B65C-116FC1B3B9AB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B5B7A-4FAD-4B7F-818F-7E366637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64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B5B7A-4FAD-4B7F-818F-7E366637210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867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00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7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5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37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41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64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9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A465D-9873-4854-9B51-AEEC6B98E92B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88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iwqtzlobLQAhUEPxoKHUxTAtQQjRwIBw&amp;url=https://uk.pinterest.com/explore/john-quincy-adams-quotes/&amp;psig=AFQjCNGMRXnjQkg3Dn5yJr0x0ryNgIhS6Q&amp;ust=1479557068887413" TargetMode="Externa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jtnqVZEktyg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458" y="188640"/>
            <a:ext cx="393941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Adventure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5395" y="372514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4600" b="1" dirty="0" smtClean="0"/>
          </a:p>
          <a:p>
            <a:pPr algn="l"/>
            <a:endParaRPr lang="en-GB" sz="2800" b="1" dirty="0"/>
          </a:p>
        </p:txBody>
      </p:sp>
      <p:sp>
        <p:nvSpPr>
          <p:cNvPr id="9" name="AutoShape 4" descr="Image result for inspire meani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820863"/>
            <a:ext cx="389572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79512" y="1227383"/>
            <a:ext cx="8784975" cy="1121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‘Adventure - </a:t>
            </a:r>
            <a:r>
              <a:rPr lang="en-GB" sz="2800" i="1" dirty="0"/>
              <a:t>an unusual and exciting or daring experience; to engage in a risky or daring experience’</a:t>
            </a:r>
            <a:endParaRPr lang="en-GB" sz="2800" dirty="0"/>
          </a:p>
        </p:txBody>
      </p:sp>
      <p:pic>
        <p:nvPicPr>
          <p:cNvPr id="7" name="jtnqVZEktyg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71600" y="2348880"/>
            <a:ext cx="7324240" cy="391906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65772" y="5596948"/>
            <a:ext cx="8290839" cy="11935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What </a:t>
            </a:r>
            <a:r>
              <a:rPr lang="en-GB" sz="2000" b="1" dirty="0" smtClean="0">
                <a:solidFill>
                  <a:srgbClr val="FF0000"/>
                </a:solidFill>
              </a:rPr>
              <a:t>adventures</a:t>
            </a:r>
            <a:r>
              <a:rPr lang="en-GB" sz="2000" dirty="0" smtClean="0"/>
              <a:t> are you going to try this year?</a:t>
            </a:r>
          </a:p>
          <a:p>
            <a:pPr algn="ctr"/>
            <a:r>
              <a:rPr lang="en-GB" sz="2000" dirty="0" smtClean="0"/>
              <a:t>If you like this trailer, try reading the book: </a:t>
            </a:r>
            <a:r>
              <a:rPr lang="en-GB" sz="2000" i="1" dirty="0" smtClean="0"/>
              <a:t>‘Touching the Void’ </a:t>
            </a:r>
            <a:r>
              <a:rPr lang="en-GB" sz="2000" dirty="0" smtClean="0"/>
              <a:t>based on a real event.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82189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3989" t="17516" r="37824" b="27561"/>
          <a:stretch/>
        </p:blipFill>
        <p:spPr>
          <a:xfrm>
            <a:off x="971600" y="192088"/>
            <a:ext cx="7969930" cy="644475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0" y="0"/>
            <a:ext cx="4644008" cy="14176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‘Touching the Void’ is about climbing and uses lots of difficult subject language.  See if you can match the definition to the word.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2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435" t="22438" r="38378" b="42125"/>
          <a:stretch/>
        </p:blipFill>
        <p:spPr>
          <a:xfrm>
            <a:off x="229175" y="276920"/>
            <a:ext cx="8685649" cy="453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2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81</Words>
  <Application>Microsoft Office PowerPoint</Application>
  <PresentationFormat>On-screen Show (4:3)</PresentationFormat>
  <Paragraphs>6</Paragraphs>
  <Slides>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Walton-le-Dale Arts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longr</dc:creator>
  <cp:lastModifiedBy>Long, Rachel</cp:lastModifiedBy>
  <cp:revision>37</cp:revision>
  <dcterms:created xsi:type="dcterms:W3CDTF">2016-07-19T22:51:01Z</dcterms:created>
  <dcterms:modified xsi:type="dcterms:W3CDTF">2018-01-12T10:44:06Z</dcterms:modified>
</cp:coreProperties>
</file>